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5.xml" ContentType="application/vnd.openxmlformats-officedocument.presentationml.notesSlide+xml"/>
  <Override PartName="/ppt/ink/ink67.xml" ContentType="application/inkml+xml"/>
  <Override PartName="/ppt/ink/ink68.xml" ContentType="application/inkml+xml"/>
  <Override PartName="/ppt/notesSlides/notesSlide6.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8" r:id="rId3"/>
    <p:sldId id="259" r:id="rId4"/>
    <p:sldId id="297" r:id="rId5"/>
    <p:sldId id="298" r:id="rId6"/>
    <p:sldId id="261" r:id="rId7"/>
    <p:sldId id="299" r:id="rId8"/>
    <p:sldId id="302" r:id="rId9"/>
    <p:sldId id="295" r:id="rId10"/>
    <p:sldId id="265" r:id="rId11"/>
    <p:sldId id="296" r:id="rId12"/>
    <p:sldId id="269" r:id="rId13"/>
    <p:sldId id="262" r:id="rId14"/>
    <p:sldId id="263" r:id="rId15"/>
    <p:sldId id="266" r:id="rId16"/>
    <p:sldId id="267" r:id="rId17"/>
    <p:sldId id="270" r:id="rId18"/>
    <p:sldId id="272" r:id="rId19"/>
    <p:sldId id="273" r:id="rId20"/>
    <p:sldId id="275" r:id="rId21"/>
    <p:sldId id="276" r:id="rId22"/>
    <p:sldId id="277" r:id="rId23"/>
    <p:sldId id="278" r:id="rId24"/>
    <p:sldId id="279" r:id="rId25"/>
    <p:sldId id="286" r:id="rId26"/>
    <p:sldId id="300" r:id="rId27"/>
    <p:sldId id="30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94687"/>
  </p:normalViewPr>
  <p:slideViewPr>
    <p:cSldViewPr snapToGrid="0">
      <p:cViewPr varScale="1">
        <p:scale>
          <a:sx n="80" d="100"/>
          <a:sy n="80" d="100"/>
        </p:scale>
        <p:origin x="11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DFC5BB-D0CC-EC43-97A2-C181549DE156}"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256DFF96-ABEB-F74A-901A-EA275F12F59D}">
      <dgm:prSet custT="1"/>
      <dgm:spPr>
        <a:solidFill>
          <a:schemeClr val="bg1">
            <a:lumMod val="85000"/>
          </a:schemeClr>
        </a:solidFill>
      </dgm:spPr>
      <dgm:t>
        <a:bodyPr/>
        <a:lstStyle/>
        <a:p>
          <a:pPr rtl="0"/>
          <a:r>
            <a:rPr lang="en-US" sz="3200" b="1" dirty="0">
              <a:solidFill>
                <a:srgbClr val="4C5C5C"/>
              </a:solidFill>
            </a:rPr>
            <a:t>SDN Definition</a:t>
          </a:r>
          <a:endParaRPr lang="en-US" sz="3200" dirty="0">
            <a:solidFill>
              <a:srgbClr val="4C5C5C"/>
            </a:solidFill>
          </a:endParaRPr>
        </a:p>
      </dgm:t>
    </dgm:pt>
    <dgm:pt modelId="{FDFAA45B-DB6E-4046-B477-5A30B0804069}" type="parTrans" cxnId="{9718FF12-2050-7B44-A3A8-7B282C9E4998}">
      <dgm:prSet/>
      <dgm:spPr/>
      <dgm:t>
        <a:bodyPr/>
        <a:lstStyle/>
        <a:p>
          <a:endParaRPr lang="en-US"/>
        </a:p>
      </dgm:t>
    </dgm:pt>
    <dgm:pt modelId="{63C14A0C-2ACA-184A-AEE2-2730D9E3914C}" type="sibTrans" cxnId="{9718FF12-2050-7B44-A3A8-7B282C9E4998}">
      <dgm:prSet/>
      <dgm:spPr/>
      <dgm:t>
        <a:bodyPr/>
        <a:lstStyle/>
        <a:p>
          <a:endParaRPr lang="en-US"/>
        </a:p>
      </dgm:t>
    </dgm:pt>
    <dgm:pt modelId="{055C4421-784C-9547-831E-285D91ECAACF}">
      <dgm:prSet/>
      <dgm:spPr/>
      <dgm:t>
        <a:bodyPr/>
        <a:lstStyle/>
        <a:p>
          <a:pPr rtl="0"/>
          <a:r>
            <a:rPr lang="en-US" b="1" dirty="0"/>
            <a:t>Centralization</a:t>
          </a:r>
          <a:r>
            <a:rPr lang="en-US" dirty="0"/>
            <a:t> of control of the network via the</a:t>
          </a:r>
        </a:p>
      </dgm:t>
    </dgm:pt>
    <dgm:pt modelId="{5F515335-C032-FC44-9B5F-38E4F053AB8C}" type="parTrans" cxnId="{CE12E1EB-656E-474D-8F16-212E3B96EA59}">
      <dgm:prSet/>
      <dgm:spPr/>
      <dgm:t>
        <a:bodyPr/>
        <a:lstStyle/>
        <a:p>
          <a:endParaRPr lang="en-US"/>
        </a:p>
      </dgm:t>
    </dgm:pt>
    <dgm:pt modelId="{765E82B5-FC38-9644-8431-06F224CCEACB}" type="sibTrans" cxnId="{CE12E1EB-656E-474D-8F16-212E3B96EA59}">
      <dgm:prSet/>
      <dgm:spPr/>
      <dgm:t>
        <a:bodyPr/>
        <a:lstStyle/>
        <a:p>
          <a:endParaRPr lang="en-US"/>
        </a:p>
      </dgm:t>
    </dgm:pt>
    <dgm:pt modelId="{DE72C90D-CECB-E84C-B8BC-0FE3E4F6B4F7}">
      <dgm:prSet/>
      <dgm:spPr/>
      <dgm:t>
        <a:bodyPr/>
        <a:lstStyle/>
        <a:p>
          <a:pPr rtl="0"/>
          <a:r>
            <a:rPr lang="en-US" b="1"/>
            <a:t>Separation</a:t>
          </a:r>
          <a:r>
            <a:rPr lang="en-US"/>
            <a:t> of </a:t>
          </a:r>
          <a:r>
            <a:rPr lang="en-US" b="1"/>
            <a:t>control</a:t>
          </a:r>
          <a:r>
            <a:rPr lang="en-US"/>
            <a:t> logic to off-device compute, that</a:t>
          </a:r>
        </a:p>
      </dgm:t>
    </dgm:pt>
    <dgm:pt modelId="{6A329E49-9B16-6445-8818-098551636CA6}" type="parTrans" cxnId="{35084E5A-C8FB-1241-9B62-1DC0FE2A378E}">
      <dgm:prSet/>
      <dgm:spPr/>
      <dgm:t>
        <a:bodyPr/>
        <a:lstStyle/>
        <a:p>
          <a:endParaRPr lang="en-US"/>
        </a:p>
      </dgm:t>
    </dgm:pt>
    <dgm:pt modelId="{B0614C0D-0485-9D47-82A9-F3AEF17CF0AA}" type="sibTrans" cxnId="{35084E5A-C8FB-1241-9B62-1DC0FE2A378E}">
      <dgm:prSet/>
      <dgm:spPr/>
      <dgm:t>
        <a:bodyPr/>
        <a:lstStyle/>
        <a:p>
          <a:endParaRPr lang="en-US"/>
        </a:p>
      </dgm:t>
    </dgm:pt>
    <dgm:pt modelId="{2DDC0581-C8A3-4345-ACDC-DE35C2E7B955}">
      <dgm:prSet/>
      <dgm:spPr/>
      <dgm:t>
        <a:bodyPr/>
        <a:lstStyle/>
        <a:p>
          <a:pPr rtl="0"/>
          <a:r>
            <a:rPr lang="en-US" dirty="0"/>
            <a:t>Enables </a:t>
          </a:r>
          <a:r>
            <a:rPr lang="en-US" b="1" dirty="0"/>
            <a:t>automation</a:t>
          </a:r>
          <a:r>
            <a:rPr lang="en-US" dirty="0"/>
            <a:t> and </a:t>
          </a:r>
          <a:r>
            <a:rPr lang="en-US" b="1" dirty="0"/>
            <a:t>orchestration</a:t>
          </a:r>
          <a:r>
            <a:rPr lang="en-US" dirty="0"/>
            <a:t> of network services via</a:t>
          </a:r>
        </a:p>
      </dgm:t>
    </dgm:pt>
    <dgm:pt modelId="{1C68FBC4-6C47-3948-9ACF-9B0395D299A5}" type="parTrans" cxnId="{940A7B66-6634-AE4D-BA96-AC6926730483}">
      <dgm:prSet/>
      <dgm:spPr/>
      <dgm:t>
        <a:bodyPr/>
        <a:lstStyle/>
        <a:p>
          <a:endParaRPr lang="en-US"/>
        </a:p>
      </dgm:t>
    </dgm:pt>
    <dgm:pt modelId="{390046B9-2B34-AA46-8AEE-3DCA92BE202E}" type="sibTrans" cxnId="{940A7B66-6634-AE4D-BA96-AC6926730483}">
      <dgm:prSet/>
      <dgm:spPr/>
      <dgm:t>
        <a:bodyPr/>
        <a:lstStyle/>
        <a:p>
          <a:endParaRPr lang="en-US"/>
        </a:p>
      </dgm:t>
    </dgm:pt>
    <dgm:pt modelId="{D6AFBF12-6ED2-1C47-82B9-E3460FED7499}">
      <dgm:prSet/>
      <dgm:spPr/>
      <dgm:t>
        <a:bodyPr/>
        <a:lstStyle/>
        <a:p>
          <a:pPr rtl="0"/>
          <a:r>
            <a:rPr lang="en-US"/>
            <a:t>Open </a:t>
          </a:r>
          <a:r>
            <a:rPr lang="en-US" b="1"/>
            <a:t>programmatic</a:t>
          </a:r>
          <a:r>
            <a:rPr lang="en-US"/>
            <a:t> interfaces</a:t>
          </a:r>
        </a:p>
      </dgm:t>
    </dgm:pt>
    <dgm:pt modelId="{905047E9-1B42-274D-A997-6E79B08957AE}" type="parTrans" cxnId="{FDADFA3E-E531-E94A-A462-ED9A3B982CEB}">
      <dgm:prSet/>
      <dgm:spPr/>
      <dgm:t>
        <a:bodyPr/>
        <a:lstStyle/>
        <a:p>
          <a:endParaRPr lang="en-US"/>
        </a:p>
      </dgm:t>
    </dgm:pt>
    <dgm:pt modelId="{07C3E682-30F6-0B4C-B521-4275B8D501B5}" type="sibTrans" cxnId="{FDADFA3E-E531-E94A-A462-ED9A3B982CEB}">
      <dgm:prSet/>
      <dgm:spPr/>
      <dgm:t>
        <a:bodyPr/>
        <a:lstStyle/>
        <a:p>
          <a:endParaRPr lang="en-US"/>
        </a:p>
      </dgm:t>
    </dgm:pt>
    <dgm:pt modelId="{C2179435-40D6-4944-B4C6-FE080C6D4F69}">
      <dgm:prSet custT="1"/>
      <dgm:spPr>
        <a:solidFill>
          <a:schemeClr val="bg1">
            <a:lumMod val="85000"/>
          </a:schemeClr>
        </a:solidFill>
      </dgm:spPr>
      <dgm:t>
        <a:bodyPr/>
        <a:lstStyle/>
        <a:p>
          <a:pPr rtl="0"/>
          <a:r>
            <a:rPr lang="en-US" sz="3200" b="1" dirty="0">
              <a:solidFill>
                <a:srgbClr val="4C5C5C"/>
              </a:solidFill>
            </a:rPr>
            <a:t>SDN Benefits</a:t>
          </a:r>
          <a:endParaRPr lang="en-US" sz="3200" dirty="0">
            <a:solidFill>
              <a:srgbClr val="4C5C5C"/>
            </a:solidFill>
          </a:endParaRPr>
        </a:p>
      </dgm:t>
    </dgm:pt>
    <dgm:pt modelId="{F12D6F06-A61F-9046-B60A-DB594A18F0EC}" type="parTrans" cxnId="{CC7D1CCE-5CE7-1B40-BAD0-5FA7F74C9541}">
      <dgm:prSet/>
      <dgm:spPr/>
      <dgm:t>
        <a:bodyPr/>
        <a:lstStyle/>
        <a:p>
          <a:endParaRPr lang="en-US"/>
        </a:p>
      </dgm:t>
    </dgm:pt>
    <dgm:pt modelId="{47BEEF5F-5D84-7C41-A3A0-C218F87C955C}" type="sibTrans" cxnId="{CC7D1CCE-5CE7-1B40-BAD0-5FA7F74C9541}">
      <dgm:prSet/>
      <dgm:spPr/>
      <dgm:t>
        <a:bodyPr/>
        <a:lstStyle/>
        <a:p>
          <a:endParaRPr lang="en-US"/>
        </a:p>
      </dgm:t>
    </dgm:pt>
    <dgm:pt modelId="{6DFA45C1-D508-D941-A81C-AA2E36295135}">
      <dgm:prSet/>
      <dgm:spPr/>
      <dgm:t>
        <a:bodyPr/>
        <a:lstStyle/>
        <a:p>
          <a:pPr rtl="0"/>
          <a:r>
            <a:rPr lang="en-US" b="1" dirty="0"/>
            <a:t>Efficiency: </a:t>
          </a:r>
          <a:r>
            <a:rPr lang="en-US" dirty="0"/>
            <a:t>optimize existing applications, services, and infrastructure</a:t>
          </a:r>
        </a:p>
      </dgm:t>
    </dgm:pt>
    <dgm:pt modelId="{B41BC104-6904-FF47-B5E0-5AB0C1AA754A}" type="parTrans" cxnId="{C28B506E-FCB0-8B4B-8D4B-4B76F87E81DB}">
      <dgm:prSet/>
      <dgm:spPr/>
      <dgm:t>
        <a:bodyPr/>
        <a:lstStyle/>
        <a:p>
          <a:endParaRPr lang="en-US"/>
        </a:p>
      </dgm:t>
    </dgm:pt>
    <dgm:pt modelId="{71E402E4-3A17-314A-AA9F-37FE6E54DFD9}" type="sibTrans" cxnId="{C28B506E-FCB0-8B4B-8D4B-4B76F87E81DB}">
      <dgm:prSet/>
      <dgm:spPr/>
      <dgm:t>
        <a:bodyPr/>
        <a:lstStyle/>
        <a:p>
          <a:endParaRPr lang="en-US"/>
        </a:p>
      </dgm:t>
    </dgm:pt>
    <dgm:pt modelId="{A7EF102B-5073-1441-9DB5-8E930C9F9EBD}">
      <dgm:prSet/>
      <dgm:spPr/>
      <dgm:t>
        <a:bodyPr/>
        <a:lstStyle/>
        <a:p>
          <a:pPr rtl="0"/>
          <a:r>
            <a:rPr lang="en-US" b="1" dirty="0"/>
            <a:t>Scale: </a:t>
          </a:r>
          <a:r>
            <a:rPr lang="en-US" dirty="0"/>
            <a:t>rapidly grow existing  applications and services</a:t>
          </a:r>
        </a:p>
      </dgm:t>
    </dgm:pt>
    <dgm:pt modelId="{1F7CCF56-8981-B347-89BA-4FC11E77841E}" type="parTrans" cxnId="{7C9B0E11-9170-0349-81CA-D37A6B84D983}">
      <dgm:prSet/>
      <dgm:spPr/>
      <dgm:t>
        <a:bodyPr/>
        <a:lstStyle/>
        <a:p>
          <a:endParaRPr lang="en-US"/>
        </a:p>
      </dgm:t>
    </dgm:pt>
    <dgm:pt modelId="{9AE6C9D3-89F6-D245-9F01-4427AF94FF0E}" type="sibTrans" cxnId="{7C9B0E11-9170-0349-81CA-D37A6B84D983}">
      <dgm:prSet/>
      <dgm:spPr/>
      <dgm:t>
        <a:bodyPr/>
        <a:lstStyle/>
        <a:p>
          <a:endParaRPr lang="en-US"/>
        </a:p>
      </dgm:t>
    </dgm:pt>
    <dgm:pt modelId="{BC6C277C-207E-EE45-A431-5CDB2F0F8158}">
      <dgm:prSet/>
      <dgm:spPr/>
      <dgm:t>
        <a:bodyPr/>
        <a:lstStyle/>
        <a:p>
          <a:pPr rtl="0"/>
          <a:r>
            <a:rPr lang="en-US" b="1" dirty="0"/>
            <a:t>Innovation: </a:t>
          </a:r>
          <a:r>
            <a:rPr lang="en-US" dirty="0"/>
            <a:t>create and deliver new types of applications and services and business models</a:t>
          </a:r>
        </a:p>
      </dgm:t>
    </dgm:pt>
    <dgm:pt modelId="{E1F7EB9A-2CD4-FA47-A86F-C687BD5EBD66}" type="parTrans" cxnId="{0042E1D9-A774-D247-9C46-00B5FDDBA2FC}">
      <dgm:prSet/>
      <dgm:spPr/>
      <dgm:t>
        <a:bodyPr/>
        <a:lstStyle/>
        <a:p>
          <a:endParaRPr lang="en-US"/>
        </a:p>
      </dgm:t>
    </dgm:pt>
    <dgm:pt modelId="{D8CA5377-E5ED-BD47-97DB-BD7328EB0335}" type="sibTrans" cxnId="{0042E1D9-A774-D247-9C46-00B5FDDBA2FC}">
      <dgm:prSet/>
      <dgm:spPr/>
      <dgm:t>
        <a:bodyPr/>
        <a:lstStyle/>
        <a:p>
          <a:endParaRPr lang="en-US"/>
        </a:p>
      </dgm:t>
    </dgm:pt>
    <dgm:pt modelId="{C7D99623-B875-3846-BDFB-99337E5DCC5F}" type="pres">
      <dgm:prSet presAssocID="{EADFC5BB-D0CC-EC43-97A2-C181549DE156}" presName="theList" presStyleCnt="0">
        <dgm:presLayoutVars>
          <dgm:dir/>
          <dgm:animLvl val="lvl"/>
          <dgm:resizeHandles val="exact"/>
        </dgm:presLayoutVars>
      </dgm:prSet>
      <dgm:spPr/>
    </dgm:pt>
    <dgm:pt modelId="{98408C09-8CCA-2044-81F8-3D737D82348D}" type="pres">
      <dgm:prSet presAssocID="{256DFF96-ABEB-F74A-901A-EA275F12F59D}" presName="compNode" presStyleCnt="0"/>
      <dgm:spPr/>
    </dgm:pt>
    <dgm:pt modelId="{92F954B2-E011-9A46-972B-0D811912E8F5}" type="pres">
      <dgm:prSet presAssocID="{256DFF96-ABEB-F74A-901A-EA275F12F59D}" presName="aNode" presStyleLbl="bgShp" presStyleIdx="0" presStyleCnt="2" custLinFactNeighborX="828"/>
      <dgm:spPr/>
    </dgm:pt>
    <dgm:pt modelId="{27DD20BA-0FFC-154D-9664-195F404DB6F1}" type="pres">
      <dgm:prSet presAssocID="{256DFF96-ABEB-F74A-901A-EA275F12F59D}" presName="textNode" presStyleLbl="bgShp" presStyleIdx="0" presStyleCnt="2"/>
      <dgm:spPr/>
    </dgm:pt>
    <dgm:pt modelId="{06CE3C29-DDF3-0E40-8E4C-A4CBDE110BA2}" type="pres">
      <dgm:prSet presAssocID="{256DFF96-ABEB-F74A-901A-EA275F12F59D}" presName="compChildNode" presStyleCnt="0"/>
      <dgm:spPr/>
    </dgm:pt>
    <dgm:pt modelId="{6BAB8544-2612-A642-B22B-EE165E96D988}" type="pres">
      <dgm:prSet presAssocID="{256DFF96-ABEB-F74A-901A-EA275F12F59D}" presName="theInnerList" presStyleCnt="0"/>
      <dgm:spPr/>
    </dgm:pt>
    <dgm:pt modelId="{83EC9D49-E840-0448-B7E6-2FDC205A0C63}" type="pres">
      <dgm:prSet presAssocID="{055C4421-784C-9547-831E-285D91ECAACF}" presName="childNode" presStyleLbl="node1" presStyleIdx="0" presStyleCnt="7">
        <dgm:presLayoutVars>
          <dgm:bulletEnabled val="1"/>
        </dgm:presLayoutVars>
      </dgm:prSet>
      <dgm:spPr/>
    </dgm:pt>
    <dgm:pt modelId="{65DC36A6-BDF3-7B4D-B4BF-74733436D761}" type="pres">
      <dgm:prSet presAssocID="{055C4421-784C-9547-831E-285D91ECAACF}" presName="aSpace2" presStyleCnt="0"/>
      <dgm:spPr/>
    </dgm:pt>
    <dgm:pt modelId="{8C05FB62-72FB-9A44-93FD-F9E128059403}" type="pres">
      <dgm:prSet presAssocID="{DE72C90D-CECB-E84C-B8BC-0FE3E4F6B4F7}" presName="childNode" presStyleLbl="node1" presStyleIdx="1" presStyleCnt="7">
        <dgm:presLayoutVars>
          <dgm:bulletEnabled val="1"/>
        </dgm:presLayoutVars>
      </dgm:prSet>
      <dgm:spPr/>
    </dgm:pt>
    <dgm:pt modelId="{F3314AF6-09FA-554D-998C-31D50C7B563B}" type="pres">
      <dgm:prSet presAssocID="{DE72C90D-CECB-E84C-B8BC-0FE3E4F6B4F7}" presName="aSpace2" presStyleCnt="0"/>
      <dgm:spPr/>
    </dgm:pt>
    <dgm:pt modelId="{4CB58EB8-1852-944B-AD31-60D89407EED7}" type="pres">
      <dgm:prSet presAssocID="{2DDC0581-C8A3-4345-ACDC-DE35C2E7B955}" presName="childNode" presStyleLbl="node1" presStyleIdx="2" presStyleCnt="7">
        <dgm:presLayoutVars>
          <dgm:bulletEnabled val="1"/>
        </dgm:presLayoutVars>
      </dgm:prSet>
      <dgm:spPr/>
    </dgm:pt>
    <dgm:pt modelId="{25EB5FDC-C01E-334E-9559-78BAB578F0B2}" type="pres">
      <dgm:prSet presAssocID="{2DDC0581-C8A3-4345-ACDC-DE35C2E7B955}" presName="aSpace2" presStyleCnt="0"/>
      <dgm:spPr/>
    </dgm:pt>
    <dgm:pt modelId="{FDEF8634-9732-3C42-83B7-8014AA3A707A}" type="pres">
      <dgm:prSet presAssocID="{D6AFBF12-6ED2-1C47-82B9-E3460FED7499}" presName="childNode" presStyleLbl="node1" presStyleIdx="3" presStyleCnt="7">
        <dgm:presLayoutVars>
          <dgm:bulletEnabled val="1"/>
        </dgm:presLayoutVars>
      </dgm:prSet>
      <dgm:spPr/>
    </dgm:pt>
    <dgm:pt modelId="{6EF069D2-B591-5F46-A851-2AB218C8B011}" type="pres">
      <dgm:prSet presAssocID="{256DFF96-ABEB-F74A-901A-EA275F12F59D}" presName="aSpace" presStyleCnt="0"/>
      <dgm:spPr/>
    </dgm:pt>
    <dgm:pt modelId="{BD7DAEE1-EA9C-B847-8B4E-9BB737E7E36A}" type="pres">
      <dgm:prSet presAssocID="{C2179435-40D6-4944-B4C6-FE080C6D4F69}" presName="compNode" presStyleCnt="0"/>
      <dgm:spPr/>
    </dgm:pt>
    <dgm:pt modelId="{6CDD0F3E-571B-794C-B9A2-16257E49A318}" type="pres">
      <dgm:prSet presAssocID="{C2179435-40D6-4944-B4C6-FE080C6D4F69}" presName="aNode" presStyleLbl="bgShp" presStyleIdx="1" presStyleCnt="2"/>
      <dgm:spPr/>
    </dgm:pt>
    <dgm:pt modelId="{21772936-281A-2949-9EBF-E9D75A45B2A2}" type="pres">
      <dgm:prSet presAssocID="{C2179435-40D6-4944-B4C6-FE080C6D4F69}" presName="textNode" presStyleLbl="bgShp" presStyleIdx="1" presStyleCnt="2"/>
      <dgm:spPr/>
    </dgm:pt>
    <dgm:pt modelId="{248FD10A-E4D4-D744-A89D-6259EB8B809D}" type="pres">
      <dgm:prSet presAssocID="{C2179435-40D6-4944-B4C6-FE080C6D4F69}" presName="compChildNode" presStyleCnt="0"/>
      <dgm:spPr/>
    </dgm:pt>
    <dgm:pt modelId="{82FE2259-6DBA-AF44-99E5-A267E47BC65B}" type="pres">
      <dgm:prSet presAssocID="{C2179435-40D6-4944-B4C6-FE080C6D4F69}" presName="theInnerList" presStyleCnt="0"/>
      <dgm:spPr/>
    </dgm:pt>
    <dgm:pt modelId="{3CF4C29D-0E74-034D-8CB8-E7C6028E42BB}" type="pres">
      <dgm:prSet presAssocID="{6DFA45C1-D508-D941-A81C-AA2E36295135}" presName="childNode" presStyleLbl="node1" presStyleIdx="4" presStyleCnt="7">
        <dgm:presLayoutVars>
          <dgm:bulletEnabled val="1"/>
        </dgm:presLayoutVars>
      </dgm:prSet>
      <dgm:spPr/>
    </dgm:pt>
    <dgm:pt modelId="{03F4AD10-5CFA-134D-A9C2-621810ED01F8}" type="pres">
      <dgm:prSet presAssocID="{6DFA45C1-D508-D941-A81C-AA2E36295135}" presName="aSpace2" presStyleCnt="0"/>
      <dgm:spPr/>
    </dgm:pt>
    <dgm:pt modelId="{097F69AA-E18D-EE4A-B97E-D9A72311942F}" type="pres">
      <dgm:prSet presAssocID="{A7EF102B-5073-1441-9DB5-8E930C9F9EBD}" presName="childNode" presStyleLbl="node1" presStyleIdx="5" presStyleCnt="7">
        <dgm:presLayoutVars>
          <dgm:bulletEnabled val="1"/>
        </dgm:presLayoutVars>
      </dgm:prSet>
      <dgm:spPr/>
    </dgm:pt>
    <dgm:pt modelId="{5568F9ED-757C-6F41-97EB-836979B60395}" type="pres">
      <dgm:prSet presAssocID="{A7EF102B-5073-1441-9DB5-8E930C9F9EBD}" presName="aSpace2" presStyleCnt="0"/>
      <dgm:spPr/>
    </dgm:pt>
    <dgm:pt modelId="{D5C84189-2D5E-4445-A5F9-6969E31E3C74}" type="pres">
      <dgm:prSet presAssocID="{BC6C277C-207E-EE45-A431-5CDB2F0F8158}" presName="childNode" presStyleLbl="node1" presStyleIdx="6" presStyleCnt="7">
        <dgm:presLayoutVars>
          <dgm:bulletEnabled val="1"/>
        </dgm:presLayoutVars>
      </dgm:prSet>
      <dgm:spPr/>
    </dgm:pt>
  </dgm:ptLst>
  <dgm:cxnLst>
    <dgm:cxn modelId="{7C9B0E11-9170-0349-81CA-D37A6B84D983}" srcId="{C2179435-40D6-4944-B4C6-FE080C6D4F69}" destId="{A7EF102B-5073-1441-9DB5-8E930C9F9EBD}" srcOrd="1" destOrd="0" parTransId="{1F7CCF56-8981-B347-89BA-4FC11E77841E}" sibTransId="{9AE6C9D3-89F6-D245-9F01-4427AF94FF0E}"/>
    <dgm:cxn modelId="{9718FF12-2050-7B44-A3A8-7B282C9E4998}" srcId="{EADFC5BB-D0CC-EC43-97A2-C181549DE156}" destId="{256DFF96-ABEB-F74A-901A-EA275F12F59D}" srcOrd="0" destOrd="0" parTransId="{FDFAA45B-DB6E-4046-B477-5A30B0804069}" sibTransId="{63C14A0C-2ACA-184A-AEE2-2730D9E3914C}"/>
    <dgm:cxn modelId="{6B570A39-0F8E-40DA-AED9-1E17173ABAF5}" type="presOf" srcId="{BC6C277C-207E-EE45-A431-5CDB2F0F8158}" destId="{D5C84189-2D5E-4445-A5F9-6969E31E3C74}" srcOrd="0" destOrd="0" presId="urn:microsoft.com/office/officeart/2005/8/layout/lProcess2"/>
    <dgm:cxn modelId="{FDADFA3E-E531-E94A-A462-ED9A3B982CEB}" srcId="{256DFF96-ABEB-F74A-901A-EA275F12F59D}" destId="{D6AFBF12-6ED2-1C47-82B9-E3460FED7499}" srcOrd="3" destOrd="0" parTransId="{905047E9-1B42-274D-A997-6E79B08957AE}" sibTransId="{07C3E682-30F6-0B4C-B521-4275B8D501B5}"/>
    <dgm:cxn modelId="{54585D41-5700-4D0C-93E4-1E12D8BDBC70}" type="presOf" srcId="{6DFA45C1-D508-D941-A81C-AA2E36295135}" destId="{3CF4C29D-0E74-034D-8CB8-E7C6028E42BB}" srcOrd="0" destOrd="0" presId="urn:microsoft.com/office/officeart/2005/8/layout/lProcess2"/>
    <dgm:cxn modelId="{2E3C8B58-497B-47F6-8135-777A5FA0E8DA}" type="presOf" srcId="{C2179435-40D6-4944-B4C6-FE080C6D4F69}" destId="{6CDD0F3E-571B-794C-B9A2-16257E49A318}" srcOrd="0" destOrd="0" presId="urn:microsoft.com/office/officeart/2005/8/layout/lProcess2"/>
    <dgm:cxn modelId="{35084E5A-C8FB-1241-9B62-1DC0FE2A378E}" srcId="{256DFF96-ABEB-F74A-901A-EA275F12F59D}" destId="{DE72C90D-CECB-E84C-B8BC-0FE3E4F6B4F7}" srcOrd="1" destOrd="0" parTransId="{6A329E49-9B16-6445-8818-098551636CA6}" sibTransId="{B0614C0D-0485-9D47-82A9-F3AEF17CF0AA}"/>
    <dgm:cxn modelId="{940A7B66-6634-AE4D-BA96-AC6926730483}" srcId="{256DFF96-ABEB-F74A-901A-EA275F12F59D}" destId="{2DDC0581-C8A3-4345-ACDC-DE35C2E7B955}" srcOrd="2" destOrd="0" parTransId="{1C68FBC4-6C47-3948-9ACF-9B0395D299A5}" sibTransId="{390046B9-2B34-AA46-8AEE-3DCA92BE202E}"/>
    <dgm:cxn modelId="{C28B506E-FCB0-8B4B-8D4B-4B76F87E81DB}" srcId="{C2179435-40D6-4944-B4C6-FE080C6D4F69}" destId="{6DFA45C1-D508-D941-A81C-AA2E36295135}" srcOrd="0" destOrd="0" parTransId="{B41BC104-6904-FF47-B5E0-5AB0C1AA754A}" sibTransId="{71E402E4-3A17-314A-AA9F-37FE6E54DFD9}"/>
    <dgm:cxn modelId="{82857D77-62A4-4C4D-9925-1FDDB876B991}" type="presOf" srcId="{D6AFBF12-6ED2-1C47-82B9-E3460FED7499}" destId="{FDEF8634-9732-3C42-83B7-8014AA3A707A}" srcOrd="0" destOrd="0" presId="urn:microsoft.com/office/officeart/2005/8/layout/lProcess2"/>
    <dgm:cxn modelId="{B7F47878-77E9-42C7-A362-01B0AFCE5FCE}" type="presOf" srcId="{2DDC0581-C8A3-4345-ACDC-DE35C2E7B955}" destId="{4CB58EB8-1852-944B-AD31-60D89407EED7}" srcOrd="0" destOrd="0" presId="urn:microsoft.com/office/officeart/2005/8/layout/lProcess2"/>
    <dgm:cxn modelId="{8B070B7E-5DF6-41B9-B569-06EEE32950F9}" type="presOf" srcId="{055C4421-784C-9547-831E-285D91ECAACF}" destId="{83EC9D49-E840-0448-B7E6-2FDC205A0C63}" srcOrd="0" destOrd="0" presId="urn:microsoft.com/office/officeart/2005/8/layout/lProcess2"/>
    <dgm:cxn modelId="{3C40298A-C503-4A55-AA74-A320B0640489}" type="presOf" srcId="{A7EF102B-5073-1441-9DB5-8E930C9F9EBD}" destId="{097F69AA-E18D-EE4A-B97E-D9A72311942F}" srcOrd="0" destOrd="0" presId="urn:microsoft.com/office/officeart/2005/8/layout/lProcess2"/>
    <dgm:cxn modelId="{614B319B-849F-4E9E-84F1-BE293E0AEF0C}" type="presOf" srcId="{DE72C90D-CECB-E84C-B8BC-0FE3E4F6B4F7}" destId="{8C05FB62-72FB-9A44-93FD-F9E128059403}" srcOrd="0" destOrd="0" presId="urn:microsoft.com/office/officeart/2005/8/layout/lProcess2"/>
    <dgm:cxn modelId="{FB1E82BA-9171-4ACF-A9AA-11BCF6D2DEF2}" type="presOf" srcId="{256DFF96-ABEB-F74A-901A-EA275F12F59D}" destId="{92F954B2-E011-9A46-972B-0D811912E8F5}" srcOrd="0" destOrd="0" presId="urn:microsoft.com/office/officeart/2005/8/layout/lProcess2"/>
    <dgm:cxn modelId="{F89840C4-1EE3-4D72-BDDC-452E50D30B2D}" type="presOf" srcId="{256DFF96-ABEB-F74A-901A-EA275F12F59D}" destId="{27DD20BA-0FFC-154D-9664-195F404DB6F1}" srcOrd="1" destOrd="0" presId="urn:microsoft.com/office/officeart/2005/8/layout/lProcess2"/>
    <dgm:cxn modelId="{76E77CC4-BB3A-47DB-BF9B-846F0B90265B}" type="presOf" srcId="{C2179435-40D6-4944-B4C6-FE080C6D4F69}" destId="{21772936-281A-2949-9EBF-E9D75A45B2A2}" srcOrd="1" destOrd="0" presId="urn:microsoft.com/office/officeart/2005/8/layout/lProcess2"/>
    <dgm:cxn modelId="{CC7D1CCE-5CE7-1B40-BAD0-5FA7F74C9541}" srcId="{EADFC5BB-D0CC-EC43-97A2-C181549DE156}" destId="{C2179435-40D6-4944-B4C6-FE080C6D4F69}" srcOrd="1" destOrd="0" parTransId="{F12D6F06-A61F-9046-B60A-DB594A18F0EC}" sibTransId="{47BEEF5F-5D84-7C41-A3A0-C218F87C955C}"/>
    <dgm:cxn modelId="{3014F7D8-B591-4BEA-AE22-F9ACE6D9294F}" type="presOf" srcId="{EADFC5BB-D0CC-EC43-97A2-C181549DE156}" destId="{C7D99623-B875-3846-BDFB-99337E5DCC5F}" srcOrd="0" destOrd="0" presId="urn:microsoft.com/office/officeart/2005/8/layout/lProcess2"/>
    <dgm:cxn modelId="{0042E1D9-A774-D247-9C46-00B5FDDBA2FC}" srcId="{C2179435-40D6-4944-B4C6-FE080C6D4F69}" destId="{BC6C277C-207E-EE45-A431-5CDB2F0F8158}" srcOrd="2" destOrd="0" parTransId="{E1F7EB9A-2CD4-FA47-A86F-C687BD5EBD66}" sibTransId="{D8CA5377-E5ED-BD47-97DB-BD7328EB0335}"/>
    <dgm:cxn modelId="{CE12E1EB-656E-474D-8F16-212E3B96EA59}" srcId="{256DFF96-ABEB-F74A-901A-EA275F12F59D}" destId="{055C4421-784C-9547-831E-285D91ECAACF}" srcOrd="0" destOrd="0" parTransId="{5F515335-C032-FC44-9B5F-38E4F053AB8C}" sibTransId="{765E82B5-FC38-9644-8431-06F224CCEACB}"/>
    <dgm:cxn modelId="{0DA5678B-331D-437A-B523-85734CB8E3BF}" type="presParOf" srcId="{C7D99623-B875-3846-BDFB-99337E5DCC5F}" destId="{98408C09-8CCA-2044-81F8-3D737D82348D}" srcOrd="0" destOrd="0" presId="urn:microsoft.com/office/officeart/2005/8/layout/lProcess2"/>
    <dgm:cxn modelId="{304023CC-AE29-45B3-8AF3-26A2188F8A59}" type="presParOf" srcId="{98408C09-8CCA-2044-81F8-3D737D82348D}" destId="{92F954B2-E011-9A46-972B-0D811912E8F5}" srcOrd="0" destOrd="0" presId="urn:microsoft.com/office/officeart/2005/8/layout/lProcess2"/>
    <dgm:cxn modelId="{BCE7C26F-7E65-478B-AF96-2A3FAFE86DA2}" type="presParOf" srcId="{98408C09-8CCA-2044-81F8-3D737D82348D}" destId="{27DD20BA-0FFC-154D-9664-195F404DB6F1}" srcOrd="1" destOrd="0" presId="urn:microsoft.com/office/officeart/2005/8/layout/lProcess2"/>
    <dgm:cxn modelId="{69EDDD7E-21B1-4DDF-9056-8CC63B282238}" type="presParOf" srcId="{98408C09-8CCA-2044-81F8-3D737D82348D}" destId="{06CE3C29-DDF3-0E40-8E4C-A4CBDE110BA2}" srcOrd="2" destOrd="0" presId="urn:microsoft.com/office/officeart/2005/8/layout/lProcess2"/>
    <dgm:cxn modelId="{9408FAD1-C223-4DE1-9026-6FDEF32A0004}" type="presParOf" srcId="{06CE3C29-DDF3-0E40-8E4C-A4CBDE110BA2}" destId="{6BAB8544-2612-A642-B22B-EE165E96D988}" srcOrd="0" destOrd="0" presId="urn:microsoft.com/office/officeart/2005/8/layout/lProcess2"/>
    <dgm:cxn modelId="{19A8155A-89D1-4344-9EBD-34D8D161CB63}" type="presParOf" srcId="{6BAB8544-2612-A642-B22B-EE165E96D988}" destId="{83EC9D49-E840-0448-B7E6-2FDC205A0C63}" srcOrd="0" destOrd="0" presId="urn:microsoft.com/office/officeart/2005/8/layout/lProcess2"/>
    <dgm:cxn modelId="{E25D711B-17C2-4E82-B929-EB6D226641F4}" type="presParOf" srcId="{6BAB8544-2612-A642-B22B-EE165E96D988}" destId="{65DC36A6-BDF3-7B4D-B4BF-74733436D761}" srcOrd="1" destOrd="0" presId="urn:microsoft.com/office/officeart/2005/8/layout/lProcess2"/>
    <dgm:cxn modelId="{0FDA8878-786D-487E-A7B5-01135ACBC4AF}" type="presParOf" srcId="{6BAB8544-2612-A642-B22B-EE165E96D988}" destId="{8C05FB62-72FB-9A44-93FD-F9E128059403}" srcOrd="2" destOrd="0" presId="urn:microsoft.com/office/officeart/2005/8/layout/lProcess2"/>
    <dgm:cxn modelId="{6410CEAC-5F03-4791-BF50-313F85E49AD3}" type="presParOf" srcId="{6BAB8544-2612-A642-B22B-EE165E96D988}" destId="{F3314AF6-09FA-554D-998C-31D50C7B563B}" srcOrd="3" destOrd="0" presId="urn:microsoft.com/office/officeart/2005/8/layout/lProcess2"/>
    <dgm:cxn modelId="{C84EFEE9-E625-4460-96E4-19A748FB3558}" type="presParOf" srcId="{6BAB8544-2612-A642-B22B-EE165E96D988}" destId="{4CB58EB8-1852-944B-AD31-60D89407EED7}" srcOrd="4" destOrd="0" presId="urn:microsoft.com/office/officeart/2005/8/layout/lProcess2"/>
    <dgm:cxn modelId="{EF913C97-ACB9-4E48-8127-830A2BBD300D}" type="presParOf" srcId="{6BAB8544-2612-A642-B22B-EE165E96D988}" destId="{25EB5FDC-C01E-334E-9559-78BAB578F0B2}" srcOrd="5" destOrd="0" presId="urn:microsoft.com/office/officeart/2005/8/layout/lProcess2"/>
    <dgm:cxn modelId="{B188A5CA-ED2F-4316-BF7A-A8D5E72F7182}" type="presParOf" srcId="{6BAB8544-2612-A642-B22B-EE165E96D988}" destId="{FDEF8634-9732-3C42-83B7-8014AA3A707A}" srcOrd="6" destOrd="0" presId="urn:microsoft.com/office/officeart/2005/8/layout/lProcess2"/>
    <dgm:cxn modelId="{F655B46B-A73E-4BDF-A30F-31B078CBF63F}" type="presParOf" srcId="{C7D99623-B875-3846-BDFB-99337E5DCC5F}" destId="{6EF069D2-B591-5F46-A851-2AB218C8B011}" srcOrd="1" destOrd="0" presId="urn:microsoft.com/office/officeart/2005/8/layout/lProcess2"/>
    <dgm:cxn modelId="{1EC6EF65-A646-43F8-B580-99F22B4F2ACB}" type="presParOf" srcId="{C7D99623-B875-3846-BDFB-99337E5DCC5F}" destId="{BD7DAEE1-EA9C-B847-8B4E-9BB737E7E36A}" srcOrd="2" destOrd="0" presId="urn:microsoft.com/office/officeart/2005/8/layout/lProcess2"/>
    <dgm:cxn modelId="{570FFAE3-7ECE-486D-9BB5-801213C2A997}" type="presParOf" srcId="{BD7DAEE1-EA9C-B847-8B4E-9BB737E7E36A}" destId="{6CDD0F3E-571B-794C-B9A2-16257E49A318}" srcOrd="0" destOrd="0" presId="urn:microsoft.com/office/officeart/2005/8/layout/lProcess2"/>
    <dgm:cxn modelId="{3AB0CF3C-17FA-40D1-B208-4C4C99F07B28}" type="presParOf" srcId="{BD7DAEE1-EA9C-B847-8B4E-9BB737E7E36A}" destId="{21772936-281A-2949-9EBF-E9D75A45B2A2}" srcOrd="1" destOrd="0" presId="urn:microsoft.com/office/officeart/2005/8/layout/lProcess2"/>
    <dgm:cxn modelId="{A3486EF0-275B-4FB6-8D9B-1B13DBD24564}" type="presParOf" srcId="{BD7DAEE1-EA9C-B847-8B4E-9BB737E7E36A}" destId="{248FD10A-E4D4-D744-A89D-6259EB8B809D}" srcOrd="2" destOrd="0" presId="urn:microsoft.com/office/officeart/2005/8/layout/lProcess2"/>
    <dgm:cxn modelId="{186CDBA3-EC95-4964-B87F-6D80843A8395}" type="presParOf" srcId="{248FD10A-E4D4-D744-A89D-6259EB8B809D}" destId="{82FE2259-6DBA-AF44-99E5-A267E47BC65B}" srcOrd="0" destOrd="0" presId="urn:microsoft.com/office/officeart/2005/8/layout/lProcess2"/>
    <dgm:cxn modelId="{D64944AC-0D07-48E8-9AC9-7F25504C8F82}" type="presParOf" srcId="{82FE2259-6DBA-AF44-99E5-A267E47BC65B}" destId="{3CF4C29D-0E74-034D-8CB8-E7C6028E42BB}" srcOrd="0" destOrd="0" presId="urn:microsoft.com/office/officeart/2005/8/layout/lProcess2"/>
    <dgm:cxn modelId="{0AC726A7-2C48-430D-A34B-F875900F7EBE}" type="presParOf" srcId="{82FE2259-6DBA-AF44-99E5-A267E47BC65B}" destId="{03F4AD10-5CFA-134D-A9C2-621810ED01F8}" srcOrd="1" destOrd="0" presId="urn:microsoft.com/office/officeart/2005/8/layout/lProcess2"/>
    <dgm:cxn modelId="{E0351DF9-295B-4647-9126-A11FCFD1748C}" type="presParOf" srcId="{82FE2259-6DBA-AF44-99E5-A267E47BC65B}" destId="{097F69AA-E18D-EE4A-B97E-D9A72311942F}" srcOrd="2" destOrd="0" presId="urn:microsoft.com/office/officeart/2005/8/layout/lProcess2"/>
    <dgm:cxn modelId="{9A4E94D9-3C5C-4FFA-911D-98B21BBB2835}" type="presParOf" srcId="{82FE2259-6DBA-AF44-99E5-A267E47BC65B}" destId="{5568F9ED-757C-6F41-97EB-836979B60395}" srcOrd="3" destOrd="0" presId="urn:microsoft.com/office/officeart/2005/8/layout/lProcess2"/>
    <dgm:cxn modelId="{BA3EE722-7B4F-4887-B704-7367AC7EAE51}" type="presParOf" srcId="{82FE2259-6DBA-AF44-99E5-A267E47BC65B}" destId="{D5C84189-2D5E-4445-A5F9-6969E31E3C74}"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954B2-E011-9A46-972B-0D811912E8F5}">
      <dsp:nvSpPr>
        <dsp:cNvPr id="0" name=""/>
        <dsp:cNvSpPr/>
      </dsp:nvSpPr>
      <dsp:spPr>
        <a:xfrm>
          <a:off x="53086" y="0"/>
          <a:ext cx="5696285" cy="6120581"/>
        </a:xfrm>
        <a:prstGeom prst="roundRect">
          <a:avLst>
            <a:gd name="adj" fmla="val 10000"/>
          </a:avLst>
        </a:prstGeom>
        <a:solidFill>
          <a:schemeClr val="bg1">
            <a:lumMod val="8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b="1" kern="1200" dirty="0">
              <a:solidFill>
                <a:srgbClr val="4C5C5C"/>
              </a:solidFill>
            </a:rPr>
            <a:t>SDN Definition</a:t>
          </a:r>
          <a:endParaRPr lang="en-US" sz="3200" kern="1200" dirty="0">
            <a:solidFill>
              <a:srgbClr val="4C5C5C"/>
            </a:solidFill>
          </a:endParaRPr>
        </a:p>
      </dsp:txBody>
      <dsp:txXfrm>
        <a:off x="53086" y="0"/>
        <a:ext cx="5696285" cy="1836174"/>
      </dsp:txXfrm>
    </dsp:sp>
    <dsp:sp modelId="{83EC9D49-E840-0448-B7E6-2FDC205A0C63}">
      <dsp:nvSpPr>
        <dsp:cNvPr id="0" name=""/>
        <dsp:cNvSpPr/>
      </dsp:nvSpPr>
      <dsp:spPr>
        <a:xfrm>
          <a:off x="575550" y="1836323"/>
          <a:ext cx="4557028" cy="89163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en-US" sz="2200" b="1" kern="1200" dirty="0"/>
            <a:t>Centralization</a:t>
          </a:r>
          <a:r>
            <a:rPr lang="en-US" sz="2200" kern="1200" dirty="0"/>
            <a:t> of control of the network via the</a:t>
          </a:r>
        </a:p>
      </dsp:txBody>
      <dsp:txXfrm>
        <a:off x="601665" y="1862438"/>
        <a:ext cx="4504798" cy="839408"/>
      </dsp:txXfrm>
    </dsp:sp>
    <dsp:sp modelId="{8C05FB62-72FB-9A44-93FD-F9E128059403}">
      <dsp:nvSpPr>
        <dsp:cNvPr id="0" name=""/>
        <dsp:cNvSpPr/>
      </dsp:nvSpPr>
      <dsp:spPr>
        <a:xfrm>
          <a:off x="575550" y="2865137"/>
          <a:ext cx="4557028" cy="89163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en-US" sz="2200" b="1" kern="1200"/>
            <a:t>Separation</a:t>
          </a:r>
          <a:r>
            <a:rPr lang="en-US" sz="2200" kern="1200"/>
            <a:t> of </a:t>
          </a:r>
          <a:r>
            <a:rPr lang="en-US" sz="2200" b="1" kern="1200"/>
            <a:t>control</a:t>
          </a:r>
          <a:r>
            <a:rPr lang="en-US" sz="2200" kern="1200"/>
            <a:t> logic to off-device compute, that</a:t>
          </a:r>
        </a:p>
      </dsp:txBody>
      <dsp:txXfrm>
        <a:off x="601665" y="2891252"/>
        <a:ext cx="4504798" cy="839408"/>
      </dsp:txXfrm>
    </dsp:sp>
    <dsp:sp modelId="{4CB58EB8-1852-944B-AD31-60D89407EED7}">
      <dsp:nvSpPr>
        <dsp:cNvPr id="0" name=""/>
        <dsp:cNvSpPr/>
      </dsp:nvSpPr>
      <dsp:spPr>
        <a:xfrm>
          <a:off x="575550" y="3893950"/>
          <a:ext cx="4557028" cy="89163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en-US" sz="2200" kern="1200" dirty="0"/>
            <a:t>Enables </a:t>
          </a:r>
          <a:r>
            <a:rPr lang="en-US" sz="2200" b="1" kern="1200" dirty="0"/>
            <a:t>automation</a:t>
          </a:r>
          <a:r>
            <a:rPr lang="en-US" sz="2200" kern="1200" dirty="0"/>
            <a:t> and </a:t>
          </a:r>
          <a:r>
            <a:rPr lang="en-US" sz="2200" b="1" kern="1200" dirty="0"/>
            <a:t>orchestration</a:t>
          </a:r>
          <a:r>
            <a:rPr lang="en-US" sz="2200" kern="1200" dirty="0"/>
            <a:t> of network services via</a:t>
          </a:r>
        </a:p>
      </dsp:txBody>
      <dsp:txXfrm>
        <a:off x="601665" y="3920065"/>
        <a:ext cx="4504798" cy="839408"/>
      </dsp:txXfrm>
    </dsp:sp>
    <dsp:sp modelId="{FDEF8634-9732-3C42-83B7-8014AA3A707A}">
      <dsp:nvSpPr>
        <dsp:cNvPr id="0" name=""/>
        <dsp:cNvSpPr/>
      </dsp:nvSpPr>
      <dsp:spPr>
        <a:xfrm>
          <a:off x="575550" y="4922764"/>
          <a:ext cx="4557028" cy="89163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en-US" sz="2200" kern="1200"/>
            <a:t>Open </a:t>
          </a:r>
          <a:r>
            <a:rPr lang="en-US" sz="2200" b="1" kern="1200"/>
            <a:t>programmatic</a:t>
          </a:r>
          <a:r>
            <a:rPr lang="en-US" sz="2200" kern="1200"/>
            <a:t> interfaces</a:t>
          </a:r>
        </a:p>
      </dsp:txBody>
      <dsp:txXfrm>
        <a:off x="601665" y="4948879"/>
        <a:ext cx="4504798" cy="839408"/>
      </dsp:txXfrm>
    </dsp:sp>
    <dsp:sp modelId="{6CDD0F3E-571B-794C-B9A2-16257E49A318}">
      <dsp:nvSpPr>
        <dsp:cNvPr id="0" name=""/>
        <dsp:cNvSpPr/>
      </dsp:nvSpPr>
      <dsp:spPr>
        <a:xfrm>
          <a:off x="6129428" y="0"/>
          <a:ext cx="5696285" cy="6120581"/>
        </a:xfrm>
        <a:prstGeom prst="roundRect">
          <a:avLst>
            <a:gd name="adj" fmla="val 10000"/>
          </a:avLst>
        </a:prstGeom>
        <a:solidFill>
          <a:schemeClr val="bg1">
            <a:lumMod val="8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b="1" kern="1200" dirty="0">
              <a:solidFill>
                <a:srgbClr val="4C5C5C"/>
              </a:solidFill>
            </a:rPr>
            <a:t>SDN Benefits</a:t>
          </a:r>
          <a:endParaRPr lang="en-US" sz="3200" kern="1200" dirty="0">
            <a:solidFill>
              <a:srgbClr val="4C5C5C"/>
            </a:solidFill>
          </a:endParaRPr>
        </a:p>
      </dsp:txBody>
      <dsp:txXfrm>
        <a:off x="6129428" y="0"/>
        <a:ext cx="5696285" cy="1836174"/>
      </dsp:txXfrm>
    </dsp:sp>
    <dsp:sp modelId="{3CF4C29D-0E74-034D-8CB8-E7C6028E42BB}">
      <dsp:nvSpPr>
        <dsp:cNvPr id="0" name=""/>
        <dsp:cNvSpPr/>
      </dsp:nvSpPr>
      <dsp:spPr>
        <a:xfrm>
          <a:off x="6699056" y="1836697"/>
          <a:ext cx="4557028" cy="12024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en-US" sz="2200" b="1" kern="1200" dirty="0"/>
            <a:t>Efficiency: </a:t>
          </a:r>
          <a:r>
            <a:rPr lang="en-US" sz="2200" kern="1200" dirty="0"/>
            <a:t>optimize existing applications, services, and infrastructure</a:t>
          </a:r>
        </a:p>
      </dsp:txBody>
      <dsp:txXfrm>
        <a:off x="6734275" y="1871916"/>
        <a:ext cx="4486590" cy="1132011"/>
      </dsp:txXfrm>
    </dsp:sp>
    <dsp:sp modelId="{097F69AA-E18D-EE4A-B97E-D9A72311942F}">
      <dsp:nvSpPr>
        <dsp:cNvPr id="0" name=""/>
        <dsp:cNvSpPr/>
      </dsp:nvSpPr>
      <dsp:spPr>
        <a:xfrm>
          <a:off x="6699056" y="3224138"/>
          <a:ext cx="4557028" cy="12024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en-US" sz="2200" b="1" kern="1200" dirty="0"/>
            <a:t>Scale: </a:t>
          </a:r>
          <a:r>
            <a:rPr lang="en-US" sz="2200" kern="1200" dirty="0"/>
            <a:t>rapidly grow existing  applications and services</a:t>
          </a:r>
        </a:p>
      </dsp:txBody>
      <dsp:txXfrm>
        <a:off x="6734275" y="3259357"/>
        <a:ext cx="4486590" cy="1132011"/>
      </dsp:txXfrm>
    </dsp:sp>
    <dsp:sp modelId="{D5C84189-2D5E-4445-A5F9-6969E31E3C74}">
      <dsp:nvSpPr>
        <dsp:cNvPr id="0" name=""/>
        <dsp:cNvSpPr/>
      </dsp:nvSpPr>
      <dsp:spPr>
        <a:xfrm>
          <a:off x="6699056" y="4611579"/>
          <a:ext cx="4557028" cy="12024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rtl="0">
            <a:lnSpc>
              <a:spcPct val="90000"/>
            </a:lnSpc>
            <a:spcBef>
              <a:spcPct val="0"/>
            </a:spcBef>
            <a:spcAft>
              <a:spcPct val="35000"/>
            </a:spcAft>
            <a:buNone/>
          </a:pPr>
          <a:r>
            <a:rPr lang="en-US" sz="2200" b="1" kern="1200" dirty="0"/>
            <a:t>Innovation: </a:t>
          </a:r>
          <a:r>
            <a:rPr lang="en-US" sz="2200" kern="1200" dirty="0"/>
            <a:t>create and deliver new types of applications and services and business models</a:t>
          </a:r>
        </a:p>
      </dsp:txBody>
      <dsp:txXfrm>
        <a:off x="6734275" y="4646798"/>
        <a:ext cx="4486590" cy="113201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22:30.275"/>
    </inkml:context>
    <inkml:brush xml:id="br0">
      <inkml:brushProperty name="width" value="0.05" units="cm"/>
      <inkml:brushProperty name="height" value="0.05" units="cm"/>
      <inkml:brushProperty name="color" value="#E71224"/>
    </inkml:brush>
  </inkml:definitions>
  <inkml:trace contextRef="#ctx0" brushRef="#br0">1212 1 24575,'44'16'0,"-1"0"0,9 10 0,-12-6 0,44 22 0,-27-20 0,11 11 0,-30-24 0,-11 4 0,-11-11 0,4 4 0,4 2 0,-7-6 0,17 14 0,-8-14 0,1 6 0,6-8 0,-16 6 0,16-4 0,-6 12 0,22-12 0,6 17 0,8 3 0,6-11 0,3 1-638,10 11 1,-1 1 637,-13-8 0,-7-4 0,8 2 0,-20-5 0,-13-9 0,13 0 0,-9 0 0,9 0 0,-13 0 1275,0-8-1275,0 6 0,0-6 0,0 0 0,0 6 0,0-6 0,0 8 0,0-8 0,1 6 0,-1-6 0,0 8 0,0 0 0,29 0 0,-22 0 0,52 0 0,-38-10 0,11 8 0,-18-16 0,-14 16 0,0-14 0,13 5 0,-10-8 0,10-1 0,-13 10 0,1 2 0,-1 8 0,6 0 0,-4-8 0,4 6 0,-6-6 0,0 8 0,0 0 0,0 0 0,0-8 0,1 6 0,-11-6 0,-2 8 0,0 0 0,18-8 0,-2 6 0,12-6 0,-25 8 0,6 0 0,-16 0 0,17 0 0,-8 0 0,10 0 0,0 0 0,13 10 0,-9 0 0,9 2 0,-13 4 0,16-14 0,-12 14 0,12-14 0,-16 14 0,0-14 0,-9 6 0,-2 8 0,-10-5 0,11 22 0,0-6 0,10 9 0,0-8 0,16 14 0,-21-22 0,2 12 0,-20-18 0,-5 1 0,8 9 0,8 2 0,4 10 0,8 0 0,1 0 0,12 4 0,-10-3 0,26 10 0,-34-19 0,18 6 0,-32-19 0,7 1 0,-10-2 0,0 0 0,2 10 0,-7-7 0,7 16 0,-14-16 0,12 7 0,-12 0 0,4 2 0,-6 17 0,0-6 0,0 6 0,0-7 0,0 0 0,-8 0 0,-2 0 0,0-9 0,-6 6 0,8-16 0,-26 33 0,6-20 0,-9 22 0,11-16 0,10-9 0,6-4 0,4-8 0,0-1 0,4 10 0,-12 2 0,6 1 0,-10 6 0,2-6 0,-2 9 0,-15 6 0,13-14 0,-12 12 0,8-22 0,5 7 0,-6 0 0,0-6 0,-3 15 0,2-22 0,2 4 0,0-8 0,7-6 0,-16 14 0,6 2 0,-22 4 0,-3 6 0,-14 3 0,-16-5 0,13 6 0,-16-10 0,32-10 0,1-4 0,16-8 0,-1 0 0,1 0 0,0 0 0,0 0 0,-13-10 0,-3 8 0,-14-8 0,14 10 0,3-8 0,13 6 0,-1-6 0,1 16 0,0-6 0,-13 6 0,10-8 0,-10 0 0,-3-8 0,11 6 0,-11-14 0,16 14 0,0-14 0,0 14 0,0-6 0,0 8 0,0 0 0,0 0 0,0 0 0,0 0 0,-16 0 0,11 0 0,-11-8 0,16 6 0,-13-6 0,-20 8 0,19-5 0,-6-3-1075,-17-7 0,-4-3 1075,-10 1 0,-3-1 0,26 3 0,-2-1 0,-4-1 0,-23-9 0,-7-1 0,5 2 0,20 9 0,3 2 0,-3 0-1417,-20-8 1,-5 0 0,6 3 1416,25 6 0,4 3 0,0 3 0,-37 4 0,4 2-445,17-6 1,5 0 444,8 6 0,7 2 0,-8-1 0,4 0 1547,35 0-1547,-20 0 4447,33 0-4447,-7 0 1294,10 0-1294,0-7 0,0 6 0,-1-6 0,1 1 0,-10-4 0,7-4 0,-16-4 0,6 2 0,1-1 0,2 8 0,10-4 0,-10 4 0,-3-16 0,-9-3 0,0-8 0,0 0 0,0 0 0,0 0 0,-3-13 0,2 9 0,-3-9 0,1 0 0,9 10 0,0-4 0,-9-29 0,8 24 0,2 1 0,4-18 0,-6-1 0,19 1 0,-21-17 0,28 12 0,-28-12 0,31 30 0,-8 2 0,10 14 0,0 0 0,0 0 0,-8-16 0,6 12 0,-6-12 0,8 16 0,0 0 0,0 9 0,6 10 0,-4 10 0,4 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4:00.788"/>
    </inkml:context>
    <inkml:brush xml:id="br0">
      <inkml:brushProperty name="width" value="0.05" units="cm"/>
      <inkml:brushProperty name="height" value="0.05" units="cm"/>
      <inkml:brushProperty name="color" value="#E71224"/>
    </inkml:brush>
  </inkml:definitions>
  <inkml:trace contextRef="#ctx0" brushRef="#br0">2658 1 24575,'49'29'0,"-9"-8"0,22 10 0,-23-5 0,23 8 0,-9 6 0,12 4 0,-12-4 0,9 3 0,-23-6 0,10 2 0,-13-3 0,1 0 0,-1 0 0,0 0 0,7 30 0,-2-10 0,6 26-592,-22-31 0,0 0 592,0-6 0,-1 1 0,3 16 0,1-1 0,19 25 0,1-4 0,-16-30 0,-3-3 0,-9 1 0,-2-11 0,2 10 0,-10-13 0,6 0 1184,-6 0-1184,0 0 0,6 0 0,-6 0 0,8 17 0,-8-13 0,6 12 0,-14-16 0,6 0 0,0 0 0,-6 0 0,6 0 0,0 0 0,-6 0 0,6 0 0,-8 0 0,0 1 0,0-11 0,0 8 0,0-8 0,0 10 0,0 0 0,0 6 0,-6-14 0,5 12 0,-14-13 0,13-1 0,-6-2 0,2-10 0,4 10 0,-10 9 0,10 5 0,-4-6 0,-1-8 0,-2 0 0,-8 3 0,-1 9 0,0 0 0,0 0 0,2-10 0,-2 8 0,10-17 0,-24 32 0,10-18 0,-14 21 0,2-24 0,15-4 0,-6 2 0,8 0 0,-1 10 0,-8 0 0,8-9 0,-8 6 0,10-6 0,-10 1 0,6 6 0,-6-6 0,0 0 0,6 6 0,-14-6 0,14 8 0,-15-8 0,15 6 0,-6-6 0,0 8 0,-2 1 0,0-1 0,-6 0 0,16-10 0,-16 0 0,24-12 0,-29 10 0,27-7 0,-18 5 0,14 2 0,-8-6 0,-4 8 0,-8 0 0,0-6 0,0 6 0,0-8 0,-17 0 0,13 0 0,-12 0 0,16 1 0,0-1 0,0 0 0,-13 1 0,10-8 0,-11-2 0,14-1 0,0-6 0,0 7 0,0-9 0,-13 0 0,-6 0 0,-12 0 0,12 0 0,6 0 0,13 0 0,0 0 0,9 0 0,3 0 0,4-13 0,-6 10 0,-7-18 0,-3 11 0,0-8 0,0 0 0,0 0 0,0 0 0,0-8 0,0-2 0,-13-12 0,-4 0 0,-12-4 0,12 4 0,-9-3 0,23 6 0,-23-6 0,9 3 0,-12-4 0,12 4 0,-9-3 0,10 3 0,-14 6 0,1-7-421,-6-8 421,4 2 0,10-8 0,8 15 0,13 4 0,-16-8 0,11 14 0,-1-2 0,8 6 0,8 8 0,-10-16 421,0 6-421,0-9 0,0 1 0,0 0 0,8 0 0,2 0 0,6-13 0,9-3 0,-8-30 0,17 26 0,-8-10 0,18 30 0,-6 0 0,16-13 0,3-3 0,5-30 0,16 12 0,-16-12 0,12 30 0,-15-10 0,20 6 0,-20 3 0,20 1 0,-23 16 0,6 0 0,0 0 0,2 0 0,8 0 0,0-1 0,0 1 0,16-16 0,-12 12 0,12-12 0,-16 16 0,0 0 0,1 0 0,-1 0 0,0 0 0,0 0 0,0 0 0,0-1 0,0 9 0,0-6 0,0 14 0,0-6 0,0 0 0,16-10 0,-12 6 0,13 4 0,-17 10 0,-10 14 0,-2-6 0,-10 2 0,0 4 0,1-4 0,-1 6 0,0 0 0,0 0 0,1 0 0,-7-7 0,4 6 0,-4-6 0,6 7 0,1 0 0,-1 0 0,-6-6 0,-2 5 0,-6-6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4:18.018"/>
    </inkml:context>
    <inkml:brush xml:id="br0">
      <inkml:brushProperty name="width" value="0.05" units="cm"/>
      <inkml:brushProperty name="height" value="0.05" units="cm"/>
      <inkml:brushProperty name="color" value="#E71224"/>
    </inkml:brush>
  </inkml:definitions>
  <inkml:trace contextRef="#ctx0" brushRef="#br0">1702 0 24575,'-14'0'0,"-10"0"0,-3 0 0,1 0 0,-8 0 0,8 0 0,-10 8 0,0-6 0,0 22 0,0-12 0,0 14 0,0 0 0,-1-5 0,11-3 0,-8 6 0,8-12 0,-10 14 0,10-10 0,2 0 0,0 8 0,7-7 0,-17 8 0,8 0 0,0-7 0,-8 16 0,8-16 0,-10 8 0,8 0 0,1 2 0,1 0 0,-2 6 0,-8-6 0,0 8 0,-16 17 0,12-13 0,-25 15 0,25-18 0,-9 2 0,13-2 0,0-1 0,0 0 0,0 0 0,0 0 0,10-10 0,-8 8 0,0 8 0,3-2 0,-11 12 0,24-25 0,-8 6 0,10-6 0,-2 9 0,2-10 0,6 8 0,-4-8 0,12 10 0,-6-9 0,8 6 0,0-6 0,0 25 0,0-12 0,0 12 0,8-16 0,-6 0 0,14 0 0,-14-9 0,12-3 0,-12-10 0,20 10 0,-2 9 0,6-6 0,-2 4 0,-8-7 0,-1-8 0,11 18 0,-16-8 0,22 10 0,-20 1 0,22-1 0,-14 0 0,6 0 0,0 0 0,-6 0 0,14 0 0,-14 0 0,15 0 0,-7 0 0,11 13 0,-2-9 0,2 9 0,-3-13 0,1 0 0,-1 0 0,-8 0 0,6 0 0,-6 0 0,16 16 0,-6-11 0,6 11 0,-4-3 0,-4-10 0,4 10 0,-12-13 0,9 13 0,5-6 0,1 7 0,22 6 0,-12-13 0,16 13 0,-17-23 0,-3 4 0,1-5 0,2 8 0,0 0 0,-2-8 0,-14 2 0,13-13 0,-10 14 0,10-13 0,-13 4 0,14 3 0,-11-8 0,5 4 0,3 1 0,13-1 0,21 14 0,-18-8 0,-24-10 0,23 10 0,-9-11 0,-1-8 0,10-2 0,-22-10 0,9 0 0,-13 0 0,16-8 0,-12-10 0,12-10 0,-16-8 0,0 0 0,0 0 0,0 0 0,1 0 0,2-13 0,-2 9 0,2-9 0,1 0 0,-3 10 0,2-11 0,-3 14 0,0 0 0,0 0 0,0 0 0,4-13 0,0-3 0,-6-14 0,4 14 0,-5-11 0,20 8 0,-9 2 0,8 1 0,-16 16 0,0 0 0,0 0 0,0-1 0,3-12 0,-10 10 0,9-10 0,-26 13 0,12 0 0,-22-13 0,6-20 0,-8-1 0,0-28 0,1 40 0,-2 0 0,-9-35 0,5 37 0,-2 1 0,-17-27 0,-7 12-244,11 21 1,0 0 243,-14-21 0,-8 1 0,22 21 0,-1 2 0,-18-2 0,-8-34 0,11 46 0,0 0 0,0 0 0,0 0 0,0 0 487,-1 0-487,1 0 0,0 0 0,-13-4 0,-6-12 0,2 8 0,1-8 0,15 16 0,1 0 0,0 0 0,0 0 0,0 8 0,0 2 0,10 16 0,2-5 0,9 14 0,-8-22 0,-4 11 0,-9-14 0,0 8 0,0-8 0,-13 4 0,-4-16 0,-29 1 0,13-7 0,19 23 0,1 3 0,-7-13 0,-10 10 0,40 5 0,-24 6 0,29-3 0,-19 12 0,26-6 0,0 7 0,-10 0 0,7-6 0,-7 4 0,10-4 0,0 6 0,0 0 0,-1 0 0,1 0 0,6-6 0,-4 4 0,4-4 0,-7 6 0,1 0 0,0 0 0,0 0 0,-1 0 0,1 0 0,6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4:30.887"/>
    </inkml:context>
    <inkml:brush xml:id="br0">
      <inkml:brushProperty name="width" value="0.05" units="cm"/>
      <inkml:brushProperty name="height" value="0.05" units="cm"/>
      <inkml:brushProperty name="color" value="#E71224"/>
    </inkml:brush>
  </inkml:definitions>
  <inkml:trace contextRef="#ctx0" brushRef="#br0">2556 815 24575,'24'0'0,"2"8"0,23-6 0,4 6 0,12 1 0,-12-6 0,-4 7 0,-13-2 0,13-6 0,-10 14 0,10-14 0,-12 6 0,-1-8 0,0 8 0,0-6 0,0 14 0,-10-14 0,8 14 0,-8-6 0,10 8 0,13 2 0,4 9 0,12-4 0,17 8 0,-12-1 0,-21-16 0,0 2 0,20 25 0,0-12 0,-20-2 0,-13-11 0,0 0 0,0 0 0,-9-2 0,-3-6 0,0 4 0,-8-5 0,8 0 0,-10-2 0,-6-1 0,5-4 0,-11 10 0,10-10 0,-10 11 0,11-12 0,-6 12 0,8-5 0,1 16 0,8 2 0,4 10 0,8 0 0,-8 0 0,10 13 0,-17-9 0,16 9 0,-17-13 0,-2 0 0,-2 0 0,-6 0 0,8 0 0,2 13 0,-2-9 0,2 9 0,6-13 0,2 16 0,0-12 0,-2 12 0,-8-16 0,0 0 0,0 1 0,8-1 0,-6 0 0,7 0 0,-9 0 0,0 0 0,8 0 0,-5 13 0,6-10 0,-7 11 0,-2-14 0,-8 0 0,-2 0 0,0 0 0,2 0 0,0 0 0,-2 0 0,-8 13 0,9 4 0,-6-1 0,15-3 0,-16-22 0,6 35 0,-8-28 0,0 31 0,0-29 0,0-9 0,-8 6 0,6-16 0,-22 17 0,13-18 0,-13 8 0,0-8 0,8-1 0,-34 11 0,20 0 0,-23 2 0,17 6 0,-13-3 0,-20 13-1385,-17 4 1385,0-10 0,28-12 0,-2 0 0,5-5 0,-1 0 0,-8 1 0,0 0 0,3 4 0,0 0-239,2-7 1,3-1 238,-20 17 0,-3-5 0,43-12 0,-13 1 0,10 0 1350,-10 1-1350,13-10 512,0 6-512,-1-6 0,1 0 0,-13 7 0,-6-14 0,2 15 0,1-16 0,15 14 0,1-14 0,0 6 0,0-8 0,0 0 0,0 0 0,0 0 0,0 0 0,0 8 0,0-6 0,0 6 0,0 0 0,0-6 0,0 6 0,-1 0 0,1-6 0,0 14 0,0-14 0,0 6 0,0-8 0,0 0 0,-13 0 0,-20 0 0,-17 0-814,36-6 0,-2 0 814,0 5 0,2-1 0,-36-9-110,4 11 110,16 0 0,14 0 0,3 0 0,13 8 0,-1-6 1618,1 6-1618,0-8 120,0 0-120,-13-10 0,-3 8 0,-30-25 0,13 3 0,0-7 0,20 2 0,13 11 0,10 1 0,-8 0 0,8 0 0,-11-9 0,1-2 0,0-8 0,0 0 0,-16-8 0,12 6 0,-12 2 0,16 2 0,0 6 0,-4-21 0,3 9 0,4-22 0,-8-7 0,3-17 0,3 21 0,-1-2 0,14 12 0,-1 1-1016,-11-13 0,1 2 1016,12 14 0,2-1 0,-2-10 0,0 2-318,-2 14 0,1 1 318,7-15 0,0 1 0,-26-10-121,22 19 0,2 2 121,-15-9 0,10-8 0,14 29 1935,-1-13-1935,6 10 697,-15-11-697,16 14 278,-6 0-278,8 0 0,-9-13 0,6 10 0,-6-10 0,9 13 0,0-1 0,0 1 0,8 0 0,-6 0 0,22-16 0,-12 12 0,6-25 0,-2 26 0,-6-11 0,8 14 0,0 0 0,0 0 0,0 0 0,8 0 0,-6-29 0,14 21 0,-14-21 0,14 29 0,-15 10 0,6-8 0,-8 8 0,-1-1 0,10 2 0,-8 0 0,32-19 0,-18 4 0,20-12 0,-24 16 0,6 0 0,-6 0 0,8 0 0,1 0 0,-1 0 0,0 8 0,0-6 0,0 6 0,16-25 0,-12 13 0,12-12 0,-16 16 0,0 0 0,-8 0 0,6 0 0,-14 0 0,5 10 0,0-8 0,-8 17 0,17-8 0,-16 0 0,6 7 0,-6-16 0,6 16 0,-5-7 0,14 8 0,-16 8 0,7-5 0,-10 13 0,1-6 0,-7 1 0,4 4 0,-4-4 0,0 6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5:13.622"/>
    </inkml:context>
    <inkml:brush xml:id="br0">
      <inkml:brushProperty name="width" value="0.05" units="cm"/>
      <inkml:brushProperty name="height" value="0.05" units="cm"/>
      <inkml:brushProperty name="color" value="#E71224"/>
    </inkml:brush>
  </inkml:definitions>
  <inkml:trace contextRef="#ctx0" brushRef="#br0">574 3 24575,'-6'-2'0,"-4"13"0,-6 16 0,-14 22 0,-2 3 0,-15 30-1215,21-31 1,1 4 1214,2 18 0,2 5-803,-9 9 1,0 2 802,6 1 0,0-3 0,-3-17 0,-2-6-493,4-10 1,0-6 492,-19 17 0,12-12 0,2-4 1535,20-23-1535,2-14 0,8-53 0,14-42 0,-11 21 0,10-4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5:14.058"/>
    </inkml:context>
    <inkml:brush xml:id="br0">
      <inkml:brushProperty name="width" value="0.05" units="cm"/>
      <inkml:brushProperty name="height" value="0.05" units="cm"/>
      <inkml:brushProperty name="color" value="#E71224"/>
    </inkml:brush>
  </inkml:definitions>
  <inkml:trace contextRef="#ctx0" brushRef="#br0">0 0 24575,'15'6'0,"-1"2"0,10 16 0,2 3 0,10 9 0,13 3 0,4 1 0,-4-1 0,2 0 0,10 10 0,-18-12 0,-3 0 0,-4-1 0,8 16 0,-6-20 0,-3 8 0,-10-14 0,0-8 0,3 17 0,8-7 0,0 8 0,0 0 0,0-8 0,-10-4 0,-2-8 0,-10-8 0,-6 5 0,-1-12 0,-7 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5:14.424"/>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5:15.192"/>
    </inkml:context>
    <inkml:brush xml:id="br0">
      <inkml:brushProperty name="width" value="0.05" units="cm"/>
      <inkml:brushProperty name="height" value="0.05" units="cm"/>
      <inkml:brushProperty name="color" value="#E71224"/>
    </inkml:brush>
  </inkml:definitions>
  <inkml:trace contextRef="#ctx0" brushRef="#br0">1 56 24575,'14'6'0,"0"2"0,10 8 0,2 0 0,10-6 0,0-2 0,1 0 0,-1-6 0,0 6 0,0-8 0,0 0 0,13 0 0,-10 0 0,24 0 0,5-11 0,19 8-402,-37-2 1,2-1 401,0 0 0,-1 0 0,35-6 0,-17-2 0,-20-4 0,-13 8 0,0 0 0,0 2 0,-10 2 0,-2 4 803,-9-4-803,-1 6 0,0 0 0,0 0 0,1 0 0,-1 0 0,0 0 0,0-7 0,1 6 0,-7-5 0,-2 6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5:19.096"/>
    </inkml:context>
    <inkml:brush xml:id="br0">
      <inkml:brushProperty name="width" value="0.05" units="cm"/>
      <inkml:brushProperty name="height" value="0.05" units="cm"/>
      <inkml:brushProperty name="color" value="#E71224"/>
    </inkml:brush>
  </inkml:definitions>
  <inkml:trace contextRef="#ctx0" brushRef="#br0">598 0 24575,'-15'7'0,"-9"10"0,-2 10 0,-2 9 0,-6 0 0,6 0 0,-8 0 0,-4 13 0,3-10 0,-5 24 0,-2 6 0,-1 0 0,-2 13 0,15-29 0,3-4 0,11-13 0,8 0 0,-7 0 0,15 0 0,-14 0 0,14-9 0,-14 6 0,14-16 0,-6 7 0,8-10 0,0 0 0,0-6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5:19.952"/>
    </inkml:context>
    <inkml:brush xml:id="br0">
      <inkml:brushProperty name="width" value="0.05" units="cm"/>
      <inkml:brushProperty name="height" value="0.05" units="cm"/>
      <inkml:brushProperty name="color" value="#E71224"/>
    </inkml:brush>
  </inkml:definitions>
  <inkml:trace contextRef="#ctx0" brushRef="#br0">0 0 24575,'15'14'0,"8"10"0,4 3 0,9 9 0,0 0 0,0 0 0,0 0 0,0 0 0,0 0 0,0 0 0,0 0 0,0 0 0,1 0 0,-9 1 0,6-1 0,-14 0 0,4-16 0,-14 2 0,2-14 0,-4 6 0,7 1 0,-1-8 0,0 6 0,-6-5 0,5 0 0,-12-2 0,6-6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5:20.659"/>
    </inkml:context>
    <inkml:brush xml:id="br0">
      <inkml:brushProperty name="width" value="0.05" units="cm"/>
      <inkml:brushProperty name="height" value="0.05" units="cm"/>
      <inkml:brushProperty name="color" value="#E71224"/>
    </inkml:brush>
  </inkml:definitions>
  <inkml:trace contextRef="#ctx0" brushRef="#br0">0 0 24575,'54'12'0,"-21"-9"0,33 8 0,-30-11 0,-10 0 0,-2 0 0,-9 0 0,-7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23:09.894"/>
    </inkml:context>
    <inkml:brush xml:id="br0">
      <inkml:brushProperty name="width" value="0.05" units="cm"/>
      <inkml:brushProperty name="height" value="0.05" units="cm"/>
      <inkml:brushProperty name="color" value="#E71224"/>
    </inkml:brush>
  </inkml:definitions>
  <inkml:trace contextRef="#ctx0" brushRef="#br0">609 2975 24575,'14'0'0,"0"0"0,1 0 0,8 0 0,4 0 0,9 0 0,0 0 0,0 0 0,0 0 0,0 0 0,0 0 0,0 0 0,0-8 0,1 6 0,12-6 0,-10 8 0,10-8 0,-13 6 0,0-14 0,0 14 0,0-6 0,1 0 0,15-2 0,-12-8 0,12 8 0,-16-6 0,0 14 0,0-6 0,0 8 0,0-8 0,0 6 0,0-6 0,0 8 0,0 0 0,17-8 0,-13 6 0,12-14 0,-16 14 0,0-6 0,0 8 0,0-8 0,0 6 0,0-14 0,0 14 0,-9-6 0,6 8 0,10-8 0,-3 6 0,2-6 0,-8 0 0,-8 6 0,10-14 0,13 14 0,4-6 0,28 8 0,-24-8 0,21 6 0,-39-14 0,40 2 0,-35-5 0,34 6 0,-25-5 0,12 16 0,1-8 0,-1 10 0,-12 0 0,-4 0 0,-13 0 0,13 0 0,-10 0 0,11 0 0,-14 0 0,0 0 0,0 0 0,0 0 0,0 0 0,0 0 0,0 0 0,0 0 0,-10 6 0,8-4 0,9 4 0,-13-6 0,10 0 0,-16 0 0,-7 0 0,6 0 0,1 8 0,3-6 0,-1 6 0,-2-8 0,0 0 0,2 0 0,1 0 0,6 8 0,-6-6 0,9 14 0,6-14 0,-4 6 0,-5-8 0,-9 7 0,-10 1 0,0 0 0,0-2 0,10 2 0,3-6 0,-1 12 0,-2-12 0,-10 11 0,1-12 0,-1 5 0,6 1 0,6-6 0,-3 6 0,1-7 0,-10 0 0,0 0 0,1 0 0,-1-7 0,0 6 0,10-14 0,-7 7 0,16-10 0,-16 4 0,7-2 0,0-8 0,-6-2 0,16-11 0,-14 1 0,15 0 0,-15 0 0,6 0 0,-8 0 0,0 0 0,1-13 0,0 10 0,4-40 0,7 22 0,-13-41 0,10 41 0,-25-38 0,16 39 0,-16-26 0,18 16 0,-18 14 0,8 3 0,-10 12 0,0 1 0,0-16 0,0 22 0,0-20 0,0 24 0,0-10 0,0 0 0,-8 0 0,6 0 0,-6-1 0,1 11 0,6-8 0,-12 18 0,11-18 0,-4 8 0,-2-10 0,6 0 0,-12 9 0,12-6 0,-4 16 0,6-7 0,-7 10 0,6-10 0,-13-3 0,12-9 0,-6 10 0,1 2 0,6 10 0,-14-10 0,5-3 0,-6 1 0,-2-8 0,-6 8 0,4-10 0,-14 0 0,14 0 0,-14 8 0,14-6 0,-6 6 0,0-8 0,-3-1 0,-15-15 0,16 22 0,-4-10 0,18 26 0,0 6 0,6-5 0,-5 12 0,5-12 0,-6 11 0,-10-12 0,7 6 0,-7-2 0,0-4 0,-2 12 0,-10-14 0,0 14 0,0-14 0,0 14 0,0-6 0,-1 8 0,1 0 0,0 0 0,-16-8 0,12 6 0,-12-6 0,16 8 0,0 0 0,0 0 0,-13 0 0,-4-10 0,1 7 0,-10-6 0,9 9 0,1 8 0,-27-6 0,6 17-994,10-12 0,-12-2 0,2-1 994,-12 3 0,-3 1 0,2 1 0,-7 2 0,7-3 0,-4-6 0,3-1-823,-11 6 0,2 1 823,28-2 0,3 0 0,-7-5 0,-2 0 0,1 4 0,1 2 0,6 0 0,-2-1 0,-17-5 0,0 1-546,20 5 0,2-1 546,-9-5 0,2-2 0,16 1 0,0 0 0,-7-1 0,0 2 0,9 5 0,1 0-206,0-6 1,0 2 205,-1 10 0,1-1 0,-35-8 2350,4 18-2350,17-18 0,12 14 1735,4-15-1735,13 6 1362,0-8-1362,0 0 568,-7 0-568,6 0 116,4 0-116,9 7 0,10-6 0,0 6 0,-1-7 0,7 6 0,-4 2 0,-6 16 0,0 2 0,-8 10 0,8 0 0,8-9 0,-6 6 0,6-6 0,-8 9 0,8-10 0,-6 8 0,14-8 0,-13 1 0,14 6 0,-14-6 0,5 9 0,0 0 0,-6 0 0,6 0 0,-19 13 0,16-10 0,-14 11 0,16-14 0,1 0 0,-6 16 0,6-12 0,0 12 0,-6-16 0,6 0 0,0 0 0,2-9 0,0 6 0,6-6 0,-14 9 0,14 0 0,-6 0 0,8 0 0,0 0 0,-8 16 0,6-12 0,-6 12 0,8-16 0,0-9 0,0 6 0,8 10 0,-6-3 0,6 12 0,-8-16 0,0 0 0,0 0 0,8 0 0,2 0 0,0 0 0,6 1 0,-14-1 0,14 0 0,-6 0 0,8 0 0,-8 16 0,6-12 0,-14 2 0,6-8 0,-8-8 0,0 11 0,0-1 0,8 0 0,-5 0 0,5-10 0,0 8 0,2-8 0,6 17 0,-6-16 0,-4 4 0,-6-17 0,6 0 0,-4 1 0,10-1 0,-10 0 0,11-6 0,-12 5 0,12-5 0,-5-1 0,0 6 0,-2-5 0,0 0 0,2-2 0,7 1 0,-1 1 0,0-1 0,-6 6 0,5-11 0,-5 10 0,6-4 0,0 7 0,0-1 0,1 0 0,-1-6 0,-6 5 0,4-12 0,-4 6 0,7-7 0,-1 6 0,0-5 0,0 6 0,1-7 0,-1 0 0,0 0 0,0 0 0,1 0 0,-1 6 0,0-4 0,0 4 0,1-6 0,-1 0 0,0 0 0,0 0 0,-6 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6:39.797"/>
    </inkml:context>
    <inkml:brush xml:id="br0">
      <inkml:brushProperty name="width" value="0.05" units="cm"/>
      <inkml:brushProperty name="height" value="0.05" units="cm"/>
      <inkml:brushProperty name="color" value="#E71224"/>
    </inkml:brush>
  </inkml:definitions>
  <inkml:trace contextRef="#ctx0" brushRef="#br0">0 0 24575,'15'0'0,"-1"0"0,0 0 0,0 0 0,1 7 0,-1-6 0,7 12 0,4-11 0,8 12 0,-7-12 0,8 14 0,-8-14 0,10 14 0,0-6 0,0 0 0,-8 14 0,7-20 0,-7 20 0,8-14 0,0 0 0,0 6 0,0-14 0,0 14 0,0-14 0,16 22 0,-12-20 0,25 12 0,-25-8 0,9-6 0,0 16 0,20 7 0,-18-5 0,4 2-981,7 5 0,3 1 981,19 5 0,3-3 0,-11-5 0,1-4 0,5-3 0,7-3 0,-5-4 0,6-2 0,-5-1 0,3 1 0,-1-1 0,-1-2 0,6 0 0,-10 0 0,-15 1 0,-7-1 0,-5-5 0,-4-2 0,31 1 0,-29 0 0,-4 0 0,-13 0 0,-10 0 0,-2 0 1962,-16 7-1962,-2 0 0,-6 17 0,0-7 0,0 17 0,0-8 0,0 10 0,0 0 0,-8 0 0,6 0 0,-6 0 0,8 1 0,0-1 0,-8 0 0,6 0 0,-6 0 0,-8 0 0,12 13 0,-28-10 0,9 24 0,-18-11 0,-6 30-1002,0 4 1002,21-35 0,0 1 0,-22 34 0,15-29 0,0-3 0,-12 6 0,-14 18 0,23-50 0,9-4 0,3-8 0,10-2 0,0 1 0,0-7 1002,6 4-1002,-5-10 0,-4 12 0,0-12 0,-17 6 0,8-8 0,-10 8 0,0-6 0,-13 16 0,9-16 0,-22 18 0,-7-18 0,13 8 0,-22-10 0,25 0 0,1 0 0,3 0 0,13-8 0,0 6 0,0-22 0,0 12 0,-14-26 0,11 17 0,-10-8 0,13 11 0,-16 0 0,21 2 0,-18-2 0,22 2 0,-9-2 0,0-8 0,0 6 0,0-15 0,0 15 0,0-14 0,0 14 0,9-4 0,-6 6 0,6 2 0,-9-8 0,0-4 0,8-6 0,-6-3 0,14 1 0,-6 0 0,8 0 0,0 0 0,8 0 0,2-13 0,8-3 0,0-1 0,10-38 0,0 44 0,10-31 0,-2 42 0,0 0 0,0 0 0,0 0 0,-8 9 0,4 10 0,-12 4 0,11 11 0,-6-4 0,8 6 0,-1 0 0,0 0 0,0 0 0,1 0 0,-7 0 0,-2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6:41.963"/>
    </inkml:context>
    <inkml:brush xml:id="br0">
      <inkml:brushProperty name="width" value="0.05" units="cm"/>
      <inkml:brushProperty name="height" value="0.05" units="cm"/>
      <inkml:brushProperty name="color" value="#E71224"/>
    </inkml:brush>
  </inkml:definitions>
  <inkml:trace contextRef="#ctx0" brushRef="#br0">202 670 24575,'24'0'0,"3"8"0,9-6 0,13 6 0,3-8 0,-3-5 0,4-3-909,2 1 1,1-2 908,16-11 0,3-3-794,11 0 1,-1-3 793,-9-3 0,1-2-1017,-13 9 0,2 0 0,-2 1 1017,13-9 0,-1 0 0,10-1 0,-1-1-681,-11-3 1,-1-2 680,2 6 0,-3 0 92,-15-2 1,-3 1-93,8 3 0,-5 4 1524,-1 0-1524,10-6 3127,-30 29-3127,-10-6 1881,-2 8-1881,-9 0 1099,-1 7-1099,10 2 0,2 7 0,10 3 0,16 15 0,-12-4 0,12 14 0,-15-8 0,-1 0 0,0-8 0,-8 6 0,-2-6 0,-8 8 0,-8 0 0,6 0 0,-4 13 0,-2 4 0,11 29 0,-18 4 0,8 0-1228,-11 12 1228,0-28 0,-9 12 0,-3-16 0,-1-14 0,-4-3 0,8-23 0,-24 24 0,1-6 1228,-13 11-1228,6-6 0,-11-9 0,8 10 0,-8-8 0,-3 11 0,1-13 0,-1 0 0,-9 3 0,10-2 0,-14 2 0,1 1 0,9-10 0,1-2 0,-9 6 0,8-9 0,4-4 0,13-6 0,-10 0 0,12-1 0,1 0 0,0-8 0,0 7 0,0-7 0,0 0 0,0 6 0,-16-6 0,12 0 0,-12 6 0,16-6 0,0 8 0,-1 0 0,1-8 0,0 6 0,10-14 0,-8 6 0,2-8 0,-6 0 0,-4 0 0,5 0 0,1 0 0,0 0 0,0 0 0,0 0 0,0 0 0,0-8 0,0-10 0,0-2 0,0-14 0,0 6 0,-16-24 0,12 11 0,-13-11 0,17 16 0,0 0 0,0 0 0,-3-13 0,2 10 0,-6-24 0,6 24 0,-2-10 0,11 13 0,-6 0 0,14 0 0,1-30 0,3 23 0,14-22 0,-6 29 0,8 0 0,8 0 0,-6 0 0,14 0 0,-14 0 0,6 9 0,-1-3 0,1 20 0,6-9 0,0 11 0,1 1 0,-1-6 0,10 3 0,-8-4 0,8-2 0,-8-8 0,-1 7 0,-5-7 0,2 10 0,-10 0 0,10-1 0,-10 1 0,4 6 0,-6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7:23.010"/>
    </inkml:context>
    <inkml:brush xml:id="br0">
      <inkml:brushProperty name="width" value="0.05" units="cm"/>
      <inkml:brushProperty name="height" value="0.05" units="cm"/>
      <inkml:brushProperty name="color" value="#E71224"/>
    </inkml:brush>
  </inkml:definitions>
  <inkml:trace contextRef="#ctx0" brushRef="#br0">1409 488 24575,'29'-8'0,"44"28"0,-10-11 0,8 3-1302,13 15 1,9 5 1301,-20-11 0,9 0 0,1 1 0,-6-1-1219,1 4 0,-5-1 0,5 2 1219,-1-2 0,6 2 0,-2 0 0,-7-2 0,17 8 0,-6-1 0,-20-9 0,0 0 0,-1 0-346,24 9 1,1 1 345,-24-11 0,2 1 0,0 1 0,0 3 0,0 2 0,-1 0 0,1 0 0,0 0 0,-1 1 0,24 12 0,-4-1 0,-16-3 0,-5-3 0,-13-9 0,-3 0-218,-7 5 1,-2 0 217,46 21 0,-32-12 0,1 2-94,0-5 1,1 0 93,4 13 0,-2 4 637,-6-2 0,0 3-637,10 13 0,-2 5 0,-12-6 0,-3 4-44,-11-12 1,-1 3 0,-1-1 43,15 28 0,-3 1 0,-19-23 0,-3 2 0,1-2 0,16 24 0,0-4 0,-9-17 0,-4-4 233,-10-11 1,-1-6-234,12 11 1247,-25-8-1247,6-19 1860,-8 2-1860,0-17 2855,0 7-2855,0-10 0,-6 0 0,4 0 0,-10-6 0,4 5 0,-7-11 0,1 4 0,-10-6 0,-2 0 0,-10 0 0,-13 0 0,-4 0 0,-29 11 0,-4-8-402,35 3 0,0 0 402,-1-5 0,1-2 0,0-5 0,-1 0 0,1 5 0,0-1 0,-35-9 0,27 10 0,-1 2 0,-31-1 0,22 0 0,-4 0-1235,9 0 1,1 0 1234,-11 0 0,0 0 0,10 0 0,1 0-215,0 1 0,3-2 215,-26-9 0,4 8 0,0-8 0,13 0 0,-30 8 0,48-2 0,-4-2-706,-18-2 0,-4 1 706,1 6 0,-1-1-687,-20-13 0,0 0 687,11 13 0,-5 0 0,-2-6 0,-8-3 0,7 1 0,-6 2 0,1-1 0,12 1 0,-3-2 0,8-3 0,5-8 0,6-1 0,-3 6 0,1 0 153,8-4 1,3-1-154,-1 2 0,3-1 367,-26-16-367,29 3 0,3-1 0,-6-11 0,14 18 0,1 1 0,-7-11 0,-1 14 1347,-9-18-1347,23 12 2291,-11-10-2291,1-1 2177,-3 0-2177,12 10 0,-2 0 0,-27-17 0,0-10 0,20 18 0,13 3 0,-3-13 0,-2-4 0,-2-12 0,9-1 0,-11-16 0,30 13-304,2 10 0,3-1 304,10-14 0,-1 23 0,2 0 0,10-31 0,2 30 0,3-2 0,3 1 0,3-2 0,5-5 0,1-2-763,1-11 0,0 0 763,-3 17 0,1-1 0,3-25 0,1-2 0,3 19 0,1 3 0,-6-2 0,1 0 0,11-1 0,2 1 0,-7 7 0,0 3-286,-2 6 1,0 2 285,-1-1 0,-2 5 0,9-11 0,0 4 0,12-3 544,-12 20-544,12-2 1524,-26 20-1524,-2 12 637,-9-11-637,-1 12 0,0 1 0,0 1 0,1 12 0,8-11 0,-6 10 0,7-10 0,-10 11 0,1-12 0,-1 5 0,0-6 0,10 0 0,2 0 0,-6 0 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7:25.574"/>
    </inkml:context>
    <inkml:brush xml:id="br0">
      <inkml:brushProperty name="width" value="0.05" units="cm"/>
      <inkml:brushProperty name="height" value="0.05" units="cm"/>
      <inkml:brushProperty name="color" value="#E71224"/>
    </inkml:brush>
  </inkml:definitions>
  <inkml:trace contextRef="#ctx0" brushRef="#br0">1254 154 24575,'-65'31'0,"-1"3"0,-16 13-1726,7 13 1726,32-28 0,-2 1 0,0 0 0,2 0 0,-32 26 456,6-15-456,20-5 0,13-3 310,0 0-310,0 0 0,-4 14 0,3-11 878,-2 10-878,3-13 0,0 0 82,8 0-82,-6 0 0,14 0 0,-6 0 0,-4 14 0,8 2 0,-8 0 0,10-2 0,2-14 0,0 0 0,8 0 0,-6 0 0,14 0 0,-14 0 0,14 16 0,-6 18 0,8-11 0,0 20 0,0-27 0,10 14 0,2-1 0,19 1 0,-7-1 0,14-12 0,-8 9 0,0 4 0,20 19-561,-8-14 0,1-2 561,18 4 0,-4-17-116,6-14 116,-11-1 0,0-1 0,-2-1 0,-1 1 0,-10-3 0,10 2 0,-21-3 1115,6-8-1115,-15-10 123,14-2-123,-16-7 0,17 8 0,-18-2 0,8-5 0,-10-4 0,-6 0 0,5-4 0,-5 4 0,6-6 0,10 0 0,3 0 0,9-8 0,0 6 0,0-14 0,0 6 0,0-8 0,0-8 0,13 4 0,20-19 0,17 14-797,-26 1 1,3 0 796,0 11 0,1-1 0,10-11 0,-1-1 0,-9 6 0,0 1 0,8 0 0,-2-3 0,-16 1 0,0-2 0,22-5 0,-1-1 0,-27 5 0,-2-1-183,10-7 0,-1 1 183,10-10 0,1-1 0,-14 4 0,-3 0 0,-13 12 0,0 2 0,0 0 0,0-2 1562,1-8-1562,15-16 397,-12 12-397,12-12 0,-16 16 0,0 0 0,3-14 0,-8-2 0,-9 0 0,-12-27 0,-10 35 0,0-34 0,-20 25 0,-7-29-768,2 31 1,-2-4 767,-1-7 0,1-3 0,-2-9 0,-1 1 0,-5 4 0,-2 3 0,3 8 0,-2 4-326,-10 9 0,-2 6 326,-27-20 0,3 2 0,4-4 0,24 7 0,-14-13 0,22 28 0,-4-10 0,4 12 1482,0 3-1482,10 14 705,2 0-705,9 12 0,1-6 0,0-1 0,-10 7 0,7-4 0,-7 4 0,10 0 0,0 2 0,0-1 0,-10-2 0,7 0 0,-7 1 0,10 2 0,-1 4 0,1-4 0,0 6 0,0 0 0,6-6 0,-5 4 0,5-4 0,-6 6 0,0 0 0,-1 0 0,-9-8 0,8 6 0,-8-6 0,10 8 0,-1 0 0,1-7 0,0 6 0,0-6 0,-1 7 0,1 0 0,0-6 0,0 5 0,6-6 0,1 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7:37.874"/>
    </inkml:context>
    <inkml:brush xml:id="br0">
      <inkml:brushProperty name="width" value="0.05" units="cm"/>
      <inkml:brushProperty name="height" value="0.05" units="cm"/>
      <inkml:brushProperty name="color" value="#E71224"/>
    </inkml:brush>
  </inkml:definitions>
  <inkml:trace contextRef="#ctx0" brushRef="#br0">483 3038 24575,'24'0'0,"2"0"0,10 0 0,0 0 0,14 0 0,-11 0 0,10 0 0,-13 8 0,-9-6 0,6 6 0,-6-8 0,22 0 0,20 0-786,-7-6 0,5-2 786,-2-1 0,3 1-1147,27-1 1,4 0 1146,-11-5 0,0 0 0,-23 8 0,1 1 0,3-3 0,25-10 0,5-5 0,-3 1 0,-21 8 0,-3 2 0,3-2-899,20-6 1,5-2 0,-7 1 898,-23 4 0,-4 1 0,-2 1 0,25-3 0,-2 0-968,0-5 1,-3 1 967,-20 8 0,-1 0-110,20-8 0,0-2 110,-16 2 0,-1-1 0,18-2 0,3 1 0,-1 0 0,-1 4 0,-18 11 0,-1 1 396,0-5 1,-3 1-397,19 10 2432,-30-16-2432,11 7 2419,-24 0-2419,10-7 1800,-13 8-1800,0-8 1271,0 0-1271,0 0 0,14-1 0,-11 0 0,10-1 0,-13 2 0,0 0 0,16-8 0,-12 6 0,13 2 0,-27 4 0,-2 12 0,-10-4 0,0 6 0,1-6 0,-1 4 0,-6-11 0,4 12 0,-10-12 0,11 12 0,-12-12 0,6-5 0,-7-8 0,0-10 0,-10-13 0,-12-4 0,0 1 0,-19-10 0,12 22 0,-3-9 0,-2 13 0,6 0 0,-8 0 0,-3-13 0,2 9 0,-3-9 0,4 13 0,-3-13 0,2 10 0,-3-11 0,12 14 0,-6 0 0,6 0 0,-8 0 0,0 0 0,0 0 0,-16-8 0,12 6 0,-4-6 0,19 17 0,0-6 0,8 16 0,-17-9 0,8 2 0,-10 4 0,0-14 0,-13 3 0,-4-10 0,13 12 0,-1-1 0,-16-15 0,-21-14 0,26 19-541,-30 4 541,-4-9 0,0 19 0,35 2 0,3 0 0,-8-8 0,-23-4 0,40 1 0,-11 13 0,1-15 0,10 16 0,-13 0 0,-4 0 0,-8-2 0,8 11 0,1 0 0,3-6 541,-27 16-541,23-6 0,-43 8-550,46 0 0,0 0 550,-1 0 0,1 0 0,-1 0 0,2 0 0,-30 0 0,16 10 0,-15-8 0,11 18 0,2-10 0,5 12 0,34-12 0,-18 8 1100,21-16-1100,-10 14 0,0-14 0,-1 14 0,1-6 0,0 0 0,-16 14 0,12-12 0,-12 14 0,16-8 0,0 8 0,0-6 0,-16 6 0,12-8 0,-12 0 0,15 0 0,1-8 0,10-2 0,2-1 0,10-6 0,0 6 0,6-1 0,-5-4 0,5 4 0,-6 0 0,-10 4 0,-3-2 0,-9 8 0,0-6 0,0 8 0,0 0 0,0 0 0,-16 8 0,12-6 0,-12 7 0,16-9 0,0 0 0,0 8 0,-1-6 0,1 14 0,0-14 0,8 14 0,-14 2 0,12-6 0,-6 12 0,2-14 0,14 8 0,-6 0 0,8 0 0,8 0 0,2 14 0,18 2 0,0 0 0,21 11 0,-18-24 0,14 10 0,-9 3 0,2-12 0,7 12 0,-1-15 0,2-9 0,8 6 0,16 10 0,-12-4 0,12 12 0,-24-16 0,6 0 0,-6 0 0,8 0 0,0 0 0,0 0 0,0 0 0,1 1 0,-1-1 0,0 0 0,-8 0 0,6 0 0,-16-10 0,32 16 0,-28-14 0,19 7 0,-25-11 0,-2-10 0,0-6 0,0 4 0,-6-4 0,5 0 0,-12-1 0,6-7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0:19.275"/>
    </inkml:context>
    <inkml:brush xml:id="br0">
      <inkml:brushProperty name="width" value="0.05" units="cm"/>
      <inkml:brushProperty name="height" value="0.05" units="cm"/>
      <inkml:brushProperty name="color" value="#E71224"/>
    </inkml:brush>
  </inkml:definitions>
  <inkml:trace contextRef="#ctx0" brushRef="#br0">921 15 24575,'-14'0'0,"-10"0"0,7 0 0,-7 0 0,10-6 0,0 4 0,-1-4 0,1 6 0,0 0 0,0 0 0,-1 0 0,-9 0 0,8 0 0,-8 0 0,0 0 0,-9 0 0,5 0 0,-2 0 0,16 0 0,-1 0 0,-8 0 0,6 0 0,-7 0 0,10 6 0,-10-4 0,7 4 0,-7-6 0,10 0 0,0 0 0,-1 6 0,1-4 0,0 4 0,-10 2 0,-3 2 0,1 7 0,2-8 0,10 4 0,-10-11 0,6 20 0,-17-18 0,17 18 0,-6-20 0,10 11 0,0-12 0,-1 6 0,8-1 0,0 2 0,1 0 0,4 4 0,-4-4 0,0 7 0,4 8 0,-4-6 0,6 7 0,0-10 0,0 1 0,0-1 0,0 0 0,0 0 0,0 10 0,0-7 0,0 7 0,0 0 0,0-7 0,0 16 0,0-16 0,0 17 0,0-8 0,6 0 0,-4 8 0,4-17 0,-6 16 0,0-6 0,0 25 0,8-12 0,-6 12 0,6-16 0,-8 0 0,0 0 0,0 0 0,0 0 0,0 0 0,0 0 0,0 1 0,0-1 0,0 0 0,0-10 0,0-2 0,0-10 0,0 0 0,0 1 0,0-1 0,6 0 0,-4 1 0,4-1 0,1 0 0,-6 0 0,5 10 0,1-7 0,1 7 0,8 0 0,0 2 0,7 7 0,-6-8 0,5 6 0,-7-15 0,1 2 0,-2-5 0,10-4 0,-7 6 0,7 1 0,-10-8 0,0 4 0,1-10 0,9 20 0,-8-18 0,18 20 0,-8-22 0,17 13 0,-15-7 0,2 0 0,-16-2 0,10 2 0,3-6 0,9 14 0,0-6 0,13 0 0,-10 6 0,10-6 0,-13 0 0,0 6 0,1-14 0,-1 6 0,0-8 0,16 0 0,-12 0 0,2 0 0,-8 0 0,-8 0 0,10-8 0,17-10 0,-13-10 0,12 0 0,-16 2 0,0 0 0,0 6 0,0 2 0,0 2 0,-10 7 0,8 0 0,-8-13 0,1 11 0,-2-22 0,0 6 0,3-9 0,8 0 0,8-16 0,-6 12 0,-2-12 0,-2 16 0,-12-14 0,-4 11 0,-1 0 0,-16 15 0,12 9 0,-12-8 0,6 6 0,-7-7 0,0 10 0,0-10 0,0-3 0,0-9 0,0-16 0,-8 12 0,6-12 0,-14 16 0,7 16 0,-7-3 0,8 16 0,-4-8 0,4 1 0,-6 0 0,-1 0 0,1-1 0,6 1 0,-14-2 0,11 8 0,-22-16 0,6 12 0,-9-22 0,0 6 0,0-8 0,0-1 0,10 11 0,-14-6 0,22 16 0,-13-6 0,7 6 0,-2-9 0,-10-3 0,0-8 0,0 0 0,0 0 0,0 0 0,-1 8 0,11 10 0,2 3 0,0 6 0,8-6 0,-18-10 0,8 14 0,-1-11 0,3 20 0,10-4 0,6 0 0,-5 4 0,12-4 0,-6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0:23.661"/>
    </inkml:context>
    <inkml:brush xml:id="br0">
      <inkml:brushProperty name="width" value="0.05" units="cm"/>
      <inkml:brushProperty name="height" value="0.05" units="cm"/>
      <inkml:brushProperty name="color" value="#E71224"/>
    </inkml:brush>
  </inkml:definitions>
  <inkml:trace contextRef="#ctx0" brushRef="#br0">692 245 24575,'-36'0'0,"-1"0"0,11 0 0,2 7 0,0-6 0,-2 14 0,-23-4 0,9 8 0,-9 1 0,13-10 0,10 4 0,-8-12 0,17 10 0,-7-10 0,10 11 0,-10-4 0,14 6 0,-22 2 0,28-2 0,-19 1 0,16-2 0,-1 1 0,-5-1 0,3 10 0,2 2 0,-8 10 0,6 0 0,-6-9 0,6-3 0,4-10 0,-2 10 0,6 8 0,-6-4 0,1 3 0,6-7 0,-6 2 0,7 10 0,0 0 0,0-9 0,0 6 0,0-16 0,16 33 0,-4-20 0,14 22 0,1-16 0,-15 0 0,12 0 0,-14 0 0,6-9 0,2 6 0,-2-6 0,2 9 0,8 0 0,2 0 0,0 0 0,6 0 0,-14 0 0,6 0 0,0-8 0,-7-3 0,5-9 0,0 0 0,-8-2 0,8 2 0,0 0 0,3 0 0,-1-6 0,-2 5 0,6 1 0,-2 2 0,15 14 0,-17-14 0,-2 0 0,0-4 0,-7-5 0,6 0 0,1 6 0,-7-7 0,17 10 0,-18-4 0,34 20 0,-19-14 0,11 13 0,-18-24 0,-10 4 0,0-11 0,1 10 0,-1-10 0,10 12 0,-8-5 0,18 0 0,-7 5 0,15-3 0,-4-1 0,4-2 0,-6 0 0,-10-6 0,8 14 0,-8-14 0,1 12 0,6-12 0,-6 4 0,9-6 0,0 0 0,0 0 0,0 0 0,-3 0 0,-8 0 0,6 0 0,-5 0 0,10 0 0,0-8 0,0-2 0,0-8 0,-9 1 0,-3 2 0,0-1 0,2-9 0,18-19 0,-6 4 0,6-12 0,-8 16 0,0 0 0,0 0 0,1 0 0,-9 0 0,6-1 0,-14 1 0,4 10 0,-6-8 0,-4 2 0,-4-6 0,4-4 0,-12 6 0,6-1 0,-8 1 0,0 0 0,0 0 0,-8-16 0,6 12 0,-14-12 0,6 16 0,-8 0 0,2 9 0,-2-6 0,4 16 0,-12-9 0,8 2 0,-16 4 0,5-14 0,-7 6 0,0-8 0,0 8 0,0-6 0,0 6 0,0-8 0,10 9 0,-8-6 0,8 6 0,-10-1 0,0-6 0,-1 14 0,-15-30 0,12 26 0,-12-26 0,16 22 0,0-8 0,0 8 0,0 10 0,9 3 0,-6 6 0,16-6 0,-7 5 0,0-4 0,6-4 0,-6 6 0,8-10 0,1 20 0,-9-20 0,-2 10 0,-10-6 0,8-7 0,3 15 0,0-15 0,-2 8 0,1 1 0,2 6 0,10-2 0,0 4 0,-1 0 0,1 1 0,0 1 0,0 4 0,-1-10 0,1 10 0,-10-12 0,8 12 0,-18-6 0,7 0 0,1 6 0,-8-6 0,8 8 0,-10 0 0,0 0 0,-6 0 0,14 0 0,-3 0 0,17 0 0,0 0 0,0 0 0,6 6 0,-5-4 0,5 10 0,0-4 0,-5 0 0,6 5 0,-1-5 0,1 6 0,1-6 0,4 5 0,-10-12 0,10 12 0,-11-5 0,6 6 0,-8 0 0,1 1 0,0-1 0,0 0 0,-10 2 0,13-1 0,-11-6 0,20 4 0,-10-5 0,10 6 0,-11-6 0,12 5 0,-6-5 0,7 0 0,0-2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0:34.568"/>
    </inkml:context>
    <inkml:brush xml:id="br0">
      <inkml:brushProperty name="width" value="0.05" units="cm"/>
      <inkml:brushProperty name="height" value="0.05" units="cm"/>
      <inkml:brushProperty name="color" value="#E71224"/>
    </inkml:brush>
  </inkml:definitions>
  <inkml:trace contextRef="#ctx0" brushRef="#br0">426 1 24575,'36'0'0,"0"0"0,14 0 0,-11 0 0,40 11 0,-23 2 0,26 0 0,-30 5 0,-2-8 0,-14 0 0,0 6 0,0-6 0,0 0 0,0 6 0,0-6 0,13 0 0,4 8 0,-1-8 0,-3 2 0,-13 4 0,0-6 0,-9 0 0,-3 5 0,0-14 0,-8 12 0,8-12 0,0 14 0,3-5 0,9 8 0,0 0 0,0-8 0,-10 4 0,8-12 0,-24 10 0,13-10 0,-16 11 0,8-5 0,9 8 0,-8-2 0,18 4 0,-8 6 0,1-12 0,-2 20 0,-10-21 0,11 22 0,0-14 0,0 5 0,0 2 0,-2 0 0,5 10 0,10 13 0,-2-9 0,6 22 0,-13-10 0,16 17 0,-22-16 0,10-1 0,-16-16 0,0 0 0,8 0 0,-6 0 0,-2 0 0,-2 0 0,-14 0 0,6 17 0,-8-13 0,0 12 0,0-3 0,0-10 0,0 10 0,0-13 0,-8 1 0,6-1 0,-6 0 0,0 0 0,-2 0 0,-14 6 0,6-14 0,-6 12 0,9-23 0,6 7 0,-4-10 0,3 10 0,-4-7 0,-2 0 0,1-4 0,-8-11 0,6 10 0,-17-10 0,8 12 0,-10-12 0,0 6 0,0-8 0,0 0 0,-14 0 0,11 8 0,-10-6 0,13 6 0,0 0 0,0-6 0,0 6 0,0-8 0,-1 0 0,11 0 0,-8 8 0,8-6 0,-10 6 0,-29 2 0,21 0 0,-34 2 0,26 6 0,-30-16 0,25 8 0,-8-10 0,29 0 0,-14 0 0,11 0 0,-23-10 0,9-2 0,-15-16 0,15 6 0,1-4 0,16 0 0,0-2 0,-1 0 0,1-6 0,0 6 0,0 0 0,0-6 0,0 6 0,0-8 0,0 0 0,0 0 0,-16-17 0,12 13 0,-3-2 0,18 8 0,8 8 0,-1-10 0,0 0 0,0 0 0,0 0 0,0 0 0,8-30 0,-6 23 0,14-22 0,-6 29 0,0 0 0,6 0 0,-6 0 0,8-1 0,0 1 0,0 0 0,0 0 0,8 0 0,-6 0 0,6 0 0,0-16 0,2 12 0,0-12 0,6 16 0,-14 0 0,6 9 0,0-6 0,-6 16 0,13-7 0,-14 10 0,5-1 0,-6 1 0,7 6 0,1 2 0,6 6 0,0 0 0,0 0 0,1 0 0,9-8 0,-8 6 0,8-12 0,-9 12 0,-8-11 0,6 12 0,-11-12 0,4 11 0,-6-4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0:57.437"/>
    </inkml:context>
    <inkml:brush xml:id="br0">
      <inkml:brushProperty name="width" value="0.05" units="cm"/>
      <inkml:brushProperty name="height" value="0.05" units="cm"/>
      <inkml:brushProperty name="color" value="#E71224"/>
    </inkml:brush>
  </inkml:definitions>
  <inkml:trace contextRef="#ctx0" brushRef="#br0">420 400 24575,'-26'-16'0,"-8"-10"0,8 0 0,-1 0 0,-6-8 0,6 16 0,1-7 0,2 16 0,16-4 0,-5 11 0,6-4 0,-8 6 0,1 0 0,6 6 0,2 2 0,6 7 0,6-7 0,-4-8 0,4-18 0,-12 1 0,-4-16 0,2 6 0,-16-1 0,20 4 0,-19 14 0,15-2 0,-6 10 0,6-11 0,-4 12 0,4-6 0,0 14 0,1 10 0,15 10 0,10 9 0,2 0 0,7 0 0,-11-10 0,10 0 0,-10-11 0,8 1 0,-10-2 0,1-6 0,-7 4 0,4-10 0,-10-2 0,4-18 0,-22-8 0,4-10 0,-14 0 0,16 9 0,-4 3 0,-4 1 0,0-4 0,-8-9 0,9 10 0,1 2 0,-8 8 0,20 14 0,-2 11 0,21 8 0,2 17 0,-2-18 0,1 2 0,-2-5 0,0-5 0,1 0 0,-1-2 0,0-6 0,0 0 0,-6-6 0,-1-2 0,-7-7 0,0 1 0,-7 6 0,6-4 0,1 16 0,8-2 0,16 14 0,-6 8 0,16-4 0,-6 6 0,-2-16 0,-2 5 0,-9-14 0,-1 6 0,0-1 0,0 2 0,1 0 0,-7 4 0,4-10 0,-4 11 0,6-12 0,1 6 0,-1-1 0,0 2 0,0 0 0,-12-8 0,-4-8 0,-12 0 0,0-5 0,12 12 0,-2 1 0,16 1 0,-16 6 0,2-14 0,-12-1 0,-1-6 0,1 6 0,6-5 0,2 6 0,0-8 0,-2 1 0,-8-10 0,1 7 0,-1-7 0,15 23 0,2-4 0,13 18 0,1-12 0,-7 12 0,4-5 0,-4 0 0,0-2 0,-2-6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1:02.087"/>
    </inkml:context>
    <inkml:brush xml:id="br0">
      <inkml:brushProperty name="width" value="0.05" units="cm"/>
      <inkml:brushProperty name="height" value="0.05" units="cm"/>
      <inkml:brushProperty name="color" value="#E71224"/>
    </inkml:brush>
  </inkml:definitions>
  <inkml:trace contextRef="#ctx0" brushRef="#br0">136 981 24575,'-14'-15'0,"-1"1"0,1 0 0,6-10 0,-4 7 0,10-16 0,-12 6 0,12-9 0,-14 0 0,14 0 0,-13 10 0,14-8 0,-6 17 0,7-16 0,0 16 0,-6-7 0,4 10 0,-4 0 0,6-10 0,0-3 0,0-9 0,0 0 0,0 0 0,0 0 0,0 0 0,0 10 0,0-14 0,0 12 0,0-15 0,0 7 0,0 0 0,0 0 0,8 0 0,-6 10 0,6 14 0,-8 14 0,0 22 0,8 2 0,-6 10 0,6 0 0,0 0 0,2 0 0,0 1 0,-2-1 0,-8 13 0,0-10 0,0 10 0,0-13 0,-6-9 0,4-3 0,-4-16 0,6-2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23:58.085"/>
    </inkml:context>
    <inkml:brush xml:id="br0">
      <inkml:brushProperty name="width" value="0.05" units="cm"/>
      <inkml:brushProperty name="height" value="0.05" units="cm"/>
      <inkml:brushProperty name="color" value="#E71224"/>
    </inkml:brush>
  </inkml:definitions>
  <inkml:trace contextRef="#ctx0" brushRef="#br0">51 2786 24575,'7'-8'0,"1"8"0,6 2 0,0 4 0,0 0 0,1-4 0,8 4 0,4-6 0,9 8 0,0-6 0,0 6 0,0-8 0,0 0 0,0 0 0,0 0 0,14 0 0,-11-8 0,23 6 0,-23-14 0,24 4 0,-24 2 0,23-9 0,-22 0 0,9-3 0,-13-4 0,13 16 0,-10-6 0,24 5 0,-11-10 0,0 9 0,11 3 0,-11 9 0,0 0 0,-2 0 0,-14 0 0,0 8 0,13-6 0,3 15 0,14-14 0,-14 14 0,40 5 0,-33-9-434,5-2 0,3-3 434,24-8 0,-29 0 0,-1 0 0,25 0 0,-4 0 0,-30 0 0,-3 0 0,-13 0 0,1-8 0,-1 6 0,6-6 868,-4 0-868,-6 6 0,2-6 0,-8 8 0,10 0 0,1 0 0,-1 0 0,0-8 0,0 6 0,0-6 0,0 8 0,0 0 0,0 0 0,16 0 0,-12-8 0,25 6 0,-25-14 0,22 14 0,-10-6 0,14 8 0,-14-8 0,11 6 0,-24-6 0,39-2 0,-34 0 0,21-2 0,-29 4 0,0 8 0,0 0 0,0-8 0,0 6 0,0-6 0,0 16 0,0-6 0,0 6 0,0-8 0,-9 0 0,6 0 0,-16 0 0,17 0 0,-8 0 0,10 0 0,0 0 0,0 0 0,-9 0 0,-3 0 0,-10 0 0,0 0 0,0 0 0,1 0 0,9 0 0,2 0 0,10 0 0,0 0 0,0 0 0,-9 6 0,6-4 0,-16 4 0,17-6 0,-2 8 0,6-6 0,-5 6 0,-9-8 0,0 0 0,-8 0 0,8 0 0,0 0 0,-7 0 0,17 0 0,-18 0 0,8 0 0,-10 0 0,1-6 0,5-2 0,6-8 0,-3 1 0,10-10 0,-6 6 0,-1-5 0,-2 8 0,-8-8 0,8-2 0,-12-1 0,21-6 0,-21 6 0,30-25 0,-20 12 0,4-25 0,-10 26 0,-5-24 0,10 11 0,-9-13 0,7-1 0,-16-16 0,6-4 0,-9 0 0,0-13 0,0 30 0,0-13 0,0 29 0,0 4 0,0 0 0,0 10 0,0-10 0,0 13 0,0 0 0,0-14 0,0 11 0,0-10 0,-8 13 0,6 9 0,-6 3 0,8 1 0,0 6 0,0-7 0,0 10 0,-6 6 0,4-5 0,-4 5 0,0-6 0,4 0 0,-11-1 0,-4-1 0,0 2 0,-17-12 0,-5-4 0,0-7 0,-10-2 0,12 3 0,1 0 0,0 8 0,0 2 0,10 9 0,2 1 0,10 2 0,-10 6 0,-19-22 0,3 16 0,-12-20 0,16 24 0,0-6 0,10 14 0,-8-14 0,8 14 0,-11-14 0,1 6 0,-16-16 0,12 6 0,-12-6 0,16 16 0,0-7 0,10 15 0,-8-14 0,17 14 0,-16-14 0,16 14 0,-17-14 0,18 14 0,-24-14 0,21 14 0,-21-14 0,24 14 0,-18-6 0,8 8 0,-10 0 0,0 0 0,-14 0 0,11 0 0,-60 0-453,2 0 453,2 17 0,-3 4-961,28-12 0,1 3 961,-26 15 0,2-1 0,28-17 0,3-3 0,-13 8 0,2-2-227,17-10 0,1-1 227,3 6 0,2-1 0,-15-6 0,13 0 0,2 0 398,14 0-398,0 0 1917,0 0-1917,0 8 514,-16-6-514,12 6 0,-12 0 0,16-6 0,0 6 0,0 1 0,-1-7 0,1 14 0,0-14 0,0 14 0,0-14 0,0 14 0,-16-6 0,12 8 0,-12 0 0,16-8 0,0 6 0,0-14 0,9 12 0,-6-4 0,6-2 0,-9 8 0,0-6 0,0 0 0,0 6 0,-13-4 0,9 6 0,-9 2 0,0 0 0,10-2 0,-10-6 0,13 4 0,-1-6 0,1 8 0,0 0 0,0-8 0,0 6 0,0-14 0,0 14 0,10-14 0,-8 14 0,1-7 0,5 0 0,-12 5 0,14-4 0,-10 9 0,0-1 0,0 0 0,0 0 0,0 0 0,9-2 0,-22 2 0,26 6 0,-27-4 0,22 14 0,-8-6 0,0 8 0,8 0 0,-6 0 0,6 0 0,0 1 0,-6-1 0,14 0 0,-7 0 0,9 0 0,0 16 0,0-12 0,0 12 0,8-16 0,2 0 0,8 0 0,-8 0 0,6 1 0,-6-1 0,8 0 0,0 0 0,0 0 0,8 6 0,-6-4 0,14 4 0,-6-6 0,0 0 0,6 0 0,-6 1 0,8-1 0,0 0 0,1 0 0,-1 0 0,0 0 0,14 6 0,-10-4 0,10 4 0,-14-6 0,0 1 0,-2-11 0,2 8 0,-2-8 0,2 10 0,0 0 0,-1-10 0,0 8 0,16 9 0,-11-3 0,20 4 0,-30-20 0,4-8 0,-10-2 0,2 1 0,7-1 0,8 2 0,-6-2 0,13 9 0,-14-8 0,5 6 0,-7-13 0,-6 5 0,5-12 0,-5 12 0,0-5 0,4 0 0,-10 4 0,10-10 0,-10 4 0,4-6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1:22.488"/>
    </inkml:context>
    <inkml:brush xml:id="br0">
      <inkml:brushProperty name="width" value="0.05" units="cm"/>
      <inkml:brushProperty name="height" value="0.05" units="cm"/>
      <inkml:brushProperty name="color" value="#E71224"/>
    </inkml:brush>
  </inkml:definitions>
  <inkml:trace contextRef="#ctx0" brushRef="#br0">388 3521 24575,'-14'-15'0,"0"1"0,0 0 0,-1 0 0,8-1 0,0 1 0,-1-10 0,6-2 0,-6-10 0,2 9 0,4-6 0,-12 6 0,12-9 0,-6 0 0,8 0 0,0 0 0,0 0 0,0 0 0,0 0 0,0 0 0,0 0 0,0 0 0,0 0 0,0-1 0,0 5 0,0 6 0,0-4 0,0 4 0,0-1 0,0 3 0,0 10 0,0-10 0,0-2 0,0-1 0,0-6 0,0 16 0,-8-33 0,6 20 0,-6-22 0,8 16 0,0 0 0,8 0 0,-6-1 0,6 1 0,-8 0 0,8 0 0,-6 0 0,6 0 0,-8 0 0,8 0 0,-6-6 0,6 14 0,0-12 0,-6 23 0,6-17 0,-8 8 0,-8-10 0,6 0 0,-14 0 0,14 0 0,-6 0 0,8-1 0,-8-15 0,6 22 0,-14-20 0,14 24 0,-14-10 0,14 0 0,-14 0 0,6 0 0,-8 0 0,8-1 0,-6 1 0,6 0 0,-8-16 0,0 12 0,8-12 0,-6 16 0,5 0 0,1 0 0,-6 0 0,14 0 0,-14 0 0,6 0 0,0 9 0,2-6 0,2 0 0,4-5 0,-4-4 0,6 15 0,0 3 0,0 0 0,0 8 0,0-8 0,0 10 0,0-1 0,0 1 0,0 0 0,0 0 0,0-1 0,0-9 0,0 8 0,0-18 0,8 8 0,-6-1 0,6-6 0,-8 16 0,0-7 0,0 10 0,0 0 0,6-1 0,-4 1 0,4 0 0,-6-1 0,0 1 0,7 0 0,-6 0 0,6-1 0,-7 1 0,0 6 0,0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1:26.801"/>
    </inkml:context>
    <inkml:brush xml:id="br0">
      <inkml:brushProperty name="width" value="0.05" units="cm"/>
      <inkml:brushProperty name="height" value="0.05" units="cm"/>
      <inkml:brushProperty name="color" value="#E71224"/>
    </inkml:brush>
  </inkml:definitions>
  <inkml:trace contextRef="#ctx0" brushRef="#br0">269 0 24575,'-15'8'0,"7"5"0,-4-5 0,4 6 0,-6 0 0,6 1 0,1-1 0,1 0 0,-2 0 0,-6 1 0,0-1 0,-1 0 0,-1 10 0,2-7 0,-4 17 0,2-8 0,6 10 0,-5-10 0,8-2 0,-1 0 0,-5-7 0,11 7 0,-10-16 0,10 4 0,-4-16 0,12 2 0,-4-12 0,4 0 0,-6-1 0,0 1 0,0 0 0,0 0 0,6-1 0,-4 1 0,4 0 0,-6 0 0,0-1 0,0 1 0,7 0 0,-6 0 0,6-1 0,-7 1 0,6 0 0,-5 0 0,12-1 0,-11 1 0,10 6 0,-10-5 0,4 6 0,1-1 0,-6-5 0,6 5 0,-1 0 0,2 2 0,16 14 0,-8-6 0,18 14 0,-17-8 0,7 2 0,0 4 0,-8-6 0,8 2 0,-9 3 0,-1-12 0,10 14 0,-8-13 0,8 12 0,0-4 0,-7-2 0,7 6 0,-10-12 0,10 12 0,-7-5 0,7 0 0,-10-2 0,-6-1 0,5-5 0,-6 6 0,1-1 0,5-4 0,-5 4 0,6-6 0,-6 6 0,5-4 0,-5 11 0,6-12 0,0 6 0,1-1 0,-1-5 0,-6 12 0,-2-11 0,-6 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2:05.556"/>
    </inkml:context>
    <inkml:brush xml:id="br0">
      <inkml:brushProperty name="width" value="0.05" units="cm"/>
      <inkml:brushProperty name="height" value="0.05" units="cm"/>
      <inkml:brushProperty name="color" value="#E71224"/>
    </inkml:brush>
  </inkml:definitions>
  <inkml:trace contextRef="#ctx0" brushRef="#br0">0 1148 24575,'7'-20'0,"2"-12"0,0 21 0,-1-13 0,-8 10 0,6 6 0,-4-4 0,4 4 0,0-7 0,-4 1 0,4 0 0,2-10 0,-6 7 0,6-16 0,-1 16 0,-6-7 0,12 10 0,-12-1 0,12 1 0,-11 0 0,10 6 0,-10-5 0,11 5 0,-12-6 0,12 6 0,-5-4 0,6 10 0,0-4 0,1-1 0,-1 6 0,10-6 0,-8 1 0,8 5 0,0-6 0,-7 7 0,17 0 0,-8 0 0,0 0 0,-2 0 0,-9 0 0,-1 0 0,10 0 0,-8 0 0,8 0 0,-9 0 0,-1 0 0,0 0 0,0 0 0,10 0 0,3 0 0,9 0 0,-10 0 0,-2 7 0,-10-6 0,1 5 0,9-6 0,-8 0 0,18 8 0,-17-6 0,16 23 0,-6-21 0,9 20 0,0-22 0,0 14 0,0-6 0,0 8 0,0-8 0,0 14 0,0-20 0,0 20 0,16-6 0,-21-6 0,18 12 0,-32-16 0,17 10 0,-8-2 0,10-6 0,0 6 0,0-6 0,0 8 0,1-8 0,-1 6 0,0 2 0,0 2 0,0 7 0,13-8 0,6 8 0,-1-6 0,-2 14 0,-16-15 0,0 6 0,0 0 0,13-5 0,-10 6 0,11-7 0,15 12 0,21-8 0,3 11 0,6-13 0,-30-1 0,1 1 0,-1-10 0,-12-2 0,-4-10 0,-13 0 0,0 0 0,0 8 0,0-6 0,-10 6 0,8-8 0,-1 0 0,4 0 0,6 0 0,-7 0 0,0 0 0,0 0 0,0 0 0,0 0 0,0 0 0,0 0 0,7 0 0,-6-8 0,-4 6 0,1-6 0,-8 0 0,10 6 0,0-14 0,0 6 0,0-8 0,0-8 0,1 6 0,-1-6 0,0 8 0,0 8 0,0-6 0,0 6 0,0-8 0,0 0 0,16-8 0,-12 14 0,12-4 0,-16-1 0,1 5 0,-1-6 0,0 2 0,-10 14 0,8-14 0,-18 14 0,18-14 0,-8 14 0,10-14 0,1 6 0,-1-8 0,0 0 0,0 0 0,0 0 0,0 0 0,0 0 0,0 0 0,0 0 0,0-8 0,0 6 0,0-14 0,7-1 0,-6 6 0,-4-2 0,-9 15 0,0 0 0,2 0 0,1-1 0,-2-8 0,-8-2 0,9-1 0,-8 4 0,6 8 0,-3-4 0,-5 4 0,4-5 0,-4-3 0,-1 7 0,10-16 0,-14 16 0,21-8 0,-22 10 0,8-1 0,-6 2 0,-4-1 0,7 1 0,-1 0 0,10-10 0,-8 7 0,18-16 0,-8 6 0,11-9 0,-1 0 0,-2-6 0,-8 14 0,-10-3 0,-3 24 0,-6-6 0,8 5 0,-1 0 0,0-5 0,1 12 0,-8-12 0,6 12 0,-5-12 0,6 11 0,1-4 0,-1 6 0,0 0 0,-6-6 0,5 4 0,-5-4 0,6 6 0,0 0 0,-6-7 0,5 6 0,-5-6 0,6 7 0,-6 0 0,-2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2:08.683"/>
    </inkml:context>
    <inkml:brush xml:id="br0">
      <inkml:brushProperty name="width" value="0.05" units="cm"/>
      <inkml:brushProperty name="height" value="0.05" units="cm"/>
      <inkml:brushProperty name="color" value="#E71224"/>
    </inkml:brush>
  </inkml:definitions>
  <inkml:trace contextRef="#ctx0" brushRef="#br0">284 43 24575,'-14'-6'0,"0"4"0,0-4 0,6 0 0,-5 4 0,5-4 0,0-1 0,-5 6 0,5-6 0,-6 7 0,13 0 0,9 0 0,17 8 0,-2-6 0,11 6 0,-18-8 0,8 0 0,-9 0 0,9 8 0,2-6 0,0 7 0,-2-9 0,-9 0 0,-1 6 0,0-5 0,-6 12 0,5-11 0,-12 10 0,6-4 0,-7 7 0,0-1 0,0 0 0,-7 0 0,6 10 0,-12-7 0,11 17 0,-10-18 0,10 8 0,-12 0 0,12-7 0,-6 7 0,8-10 0,0 0 0,0 1 0,-7-1 0,6 0 0,-5 0 0,6 1 0,0-1 0,0 0 0,0 0 0,0 1 0,-7-14 0,-1-2 0,0-14 0,2 1 0,6-10 0,0 7 0,-6-7 0,4 10 0,-4-10 0,6 8 0,0-8 0,-7 9 0,6 1 0,-5 0 0,-1 0 0,6-1 0,-12 7 0,3-14 0,-4 12 0,-2-14 0,1 10 0,8-1 0,-16-1 0,13 8 0,-8-6 0,6 6 0,4 0 0,-7-5 0,1 12 0,0-6 0,0 7 0,-1 0 0,1 0 0,0 0 0,0 0 0,-1 0 0,1 0 0,0 0 0,0 0 0,-1 0 0,7 0 0,2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2:36.678"/>
    </inkml:context>
    <inkml:brush xml:id="br0">
      <inkml:brushProperty name="width" value="0.05" units="cm"/>
      <inkml:brushProperty name="height" value="0.05" units="cm"/>
      <inkml:brushProperty name="color" value="#E71224"/>
    </inkml:brush>
  </inkml:definitions>
  <inkml:trace contextRef="#ctx0" brushRef="#br0">0 0 24575,'24'0'0,"3"0"0,9 0 0,0 0 0,0 0 0,0 0 0,0 0 0,-9 0 0,-4 0 0,-8 0 0,9 8 0,2-6 0,0 6 0,-2-8 0,-9 0 0,-1 0 0,10 0 0,-8 0 0,8 0 0,-9 0 0,-1 0 0,0 0 0,0 0 0,1 0 0,-1 0 0,10 0 0,-7 7 0,7-6 0,-10 5 0,0-6 0,0 0 0,1 0 0,-1 7 0,10-6 0,2 6 0,10-7 0,0 0 0,0 8 0,0-6 0,0 6 0,1-8 0,-1 0 0,0 0 0,0 8 0,0-6 0,13 6 0,-10-8 0,27 8 0,-26-6 0,12 6 0,-16-8 0,-10 0 0,8 0 0,-8 0 0,10 0 0,0 0 0,0 0 0,0 0 0,1 0 0,-1 0 0,0 0 0,0 0 0,0 8 0,0-6 0,13 6 0,-10-8 0,24 0 0,-24 0 0,10 0 0,-13 0 0,29 0 0,-21 0 0,21 0 0,-29 0 0,0-8 0,0 6 0,-9-6 0,-4 8 0,1 0 0,-7 0 0,7 0 0,-10 0 0,1 0 0,-1 0 0,0 0 0,0 0 0,10 0 0,-7 0 0,23 0 0,-12 0 0,14-8 0,-15 6 0,-3-6 0,0 8 0,2 0 0,10 0 0,0 0 0,0 0 0,0 0 0,0 8 0,0-6 0,0 6 0,17-8 0,-13 0 0,12 0 0,-16 0 0,0 0 0,0 0 0,0 0 0,0 0 0,-9 0 0,6 0 0,-6 8 0,9-6 0,29 14 0,-22-6 0,22 0 0,-29 6 0,0-14 0,1 14 0,-1-6 0,13 10 0,-10-2 0,10 2 0,-13-2 0,14 2 0,5 6 0,-2-12 0,-1 10 0,-16-22 0,0 14 0,-9-8 0,6 2 0,-6 4 0,9-4 0,-10 0 0,8 6 0,-8-6 0,1 0 0,6 6 0,0-6 0,5 8 0,4 1 0,-6-1 0,0-8 0,0 6 0,0-6 0,0 16 0,0-14 0,0 12 0,1-14 0,-1 8 0,6 0 0,-4 0 0,4-8 0,-6 6 0,-9-8 0,6 2 0,-6 4 0,-1-12 0,8 14 0,-8-14 0,0 13 0,8-14 0,8 22 0,-2-19 0,13 12 0,-27-10 0,8-4 0,-18 4 0,8-6 0,-16 6 0,15-4 0,-13 10 0,24-2 0,-18-2 0,8 7 0,0-6 0,2 0 0,1 5 0,6-4 0,-16 4 0,7 2 0,-10-2 0,1-6 0,-1 5 0,0-5 0,0 0 0,1-2 0,-7 1 0,4 0 0,-4 8 0,6-1 0,10 2 0,11 16 0,3-2 0,6 14 0,-8-7 0,-8-1 0,-4-10 0,-8-2 0,-1-10 0,-7 0 0,4 1 0,-10-1 0,10 0 0,-10 0 0,4 1 0,-6-1 0,0 10 0,0-7 0,0 7 0,0-1 0,0-6 0,7 1 0,-6 4 0,6-12 0,-7 14 0,0-9 0,0-1 0,0 0 0,0 0 0,0 1 0,0 9 0,0-8 0,0 18 0,0-8 0,0 1 0,-8 6 0,6-6 0,-6-1 0,8-2 0,0-3 0,0-6 0,-7 6 0,6-7 0,-6 1 0,7-1 0,0 0 0,-6-6 0,-2-2 0,-6-6 0,6 0 0,2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2:37.769"/>
    </inkml:context>
    <inkml:brush xml:id="br0">
      <inkml:brushProperty name="width" value="0.05" units="cm"/>
      <inkml:brushProperty name="height" value="0.05" units="cm"/>
      <inkml:brushProperty name="color" value="#E71224"/>
    </inkml:brush>
  </inkml:definitions>
  <inkml:trace contextRef="#ctx0" brushRef="#br0">0 4 24575,'14'6'0,"1"2"0,8 16 0,-4 2 0,7 10 0,-8 1 0,0-1 0,-8-10 0,4-2 0,-12-10 0,4 0 0,1 1 0,-6-1 0,6 0 0,-7 0 0,0 1 0,6-1 0,-5 0 0,6 0 0,-1-6 0,2 5 0,0-5 0,5 0 0,-5-2 0,15 2 0,-6-6 0,7 6 0,0-8 0,-7 0 0,7-6 0,-10 4 0,10-12 0,-7 6 0,16-10 0,-16 3 0,7-1 0,-10 2 0,10-2 0,-6-8 0,16 4 0,-15-5 0,5 10 0,-16 0 0,14-9 0,-12 8 0,14-8 0,-8 0 0,-1 7 0,3-17 0,3 11 0,-10-2 0,8 11 0,-18 1 0,6 11 0,-7-4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2:43.581"/>
    </inkml:context>
    <inkml:brush xml:id="br0">
      <inkml:brushProperty name="width" value="0.05" units="cm"/>
      <inkml:brushProperty name="height" value="0.05" units="cm"/>
      <inkml:brushProperty name="color" value="#E71224"/>
    </inkml:brush>
  </inkml:definitions>
  <inkml:trace contextRef="#ctx0" brushRef="#br0">14 0 24575,'0'15'0,"0"-1"0,0 0 0,0 10 0,0-7 0,0 17 0,-6-18 0,5 8 0,-6 0 0,7-7 0,0 7 0,0-10 0,0 0 0,0 0 0,0 10 0,0-7 0,0 7 0,0 0 0,0-7 0,0 7 0,0-10 0,0 0 0,0 0 0,0 10 0,0-7 0,0 7 0,0-10 0,0 0 0,0 1 0,0-1 0,0 0 0,0 0 0,0 1 0,0-1 0,0 0 0,0 1 0,7-1 0,0 0 0,8 0 0,-1 1 0,0-1 0,0 0 0,1 0 0,-1 1 0,0-1 0,0 0 0,1-6 0,9 14 0,-8-11 0,8 6 0,-16-4 0,5-11 0,-5 10 0,6-10 0,-6 10 0,5-10 0,-5 11 0,6-5 0,0 0 0,0 4 0,10-2 0,3 6 0,9 10 0,-10-14 0,8 12 0,-8-14 0,10 16 0,0-6 0,-9-2 0,-3-3 0,-10-14 0,-6 12 0,4-11 0,-4 10 0,7-10 0,9 12 0,2-4 0,10 8 0,0 0 0,16 0 0,-12-8 0,12 6 0,-16-14 0,1 6 0,-1-8 0,0 8 0,0-6 0,0 6 0,0-8 0,0 0 0,0 0 0,16 0 0,-21 0 0,18 0 0,-32 0 0,7 0 0,0 0 0,-8 0 0,18 0 0,-17 0 0,16-8 0,-6 6 0,9-14 0,6 6 0,-14 0 0,3-4 0,-7 12 0,2-12 0,10 12 0,-10-12 0,8 12 0,-8-4 0,10-2 0,-9 6 0,-3-6 0,-10 8 0,0-7 0,1 6 0,-1-5 0,0 6 0,0 0 0,1 0 0,-8-7 0,6 6 0,-5-6 0,6 7 0,-6-6 0,5 4 0,-5-4 0,6 6 0,0-6 0,10 4 0,-7-4 0,7 6 0,0 0 0,-7-7 0,6 6 0,-8-5 0,-1 6 0,-12-7 0,-4-1 0,-12-6 0,-1 0 0,1 6 0,0-5 0,6 5 0,-5-6 0,5 6 0,-6 2 0,6-1 0,-4-1 0,4 1 0,0-6 0,-5 11 0,5-10 0,-6 4 0,0 0 0,6-5 0,-5 12 0,5-12 0,0 11 0,2-4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2:46.113"/>
    </inkml:context>
    <inkml:brush xml:id="br0">
      <inkml:brushProperty name="width" value="0.05" units="cm"/>
      <inkml:brushProperty name="height" value="0.05" units="cm"/>
      <inkml:brushProperty name="color" value="#E71224"/>
    </inkml:brush>
  </inkml:definitions>
  <inkml:trace contextRef="#ctx0" brushRef="#br0">142 0 24575,'15'15'0,"-1"-1"0,0-6 0,0 5 0,1-6 0,-1 1 0,10 7 0,-14-7 0,13 2 0,-6 4 0,0-6 0,7 2 0,-10 3 0,0-5 0,1-1 0,-1 6 0,0-11 0,-6 10 0,5-10 0,-5 4 0,6-6 0,-6 7 0,-8-6 0,-8 6 0,-6-7 0,-1 0 0,1 0 0,0 0 0,0 6 0,-1-5 0,1 6 0,0-7 0,0 6 0,6 2 0,-5 6 0,11 10 0,-10-13 0,10 11 0,-11-20 0,12 10 0,-12-10 0,5 10 0,-6-10 0,0 4 0,0-6 0,-1 0 0,1 0 0,0 0 0,0 0 0,-1 0 0,7 7 0,-4-6 0,4 6 0,-6-7 0,-1 0 0,1 0 0,0 0 0,0 0 0,-1 0 0,7 6 0,-4-4 0,10 4 0,-4-6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2:50.931"/>
    </inkml:context>
    <inkml:brush xml:id="br0">
      <inkml:brushProperty name="width" value="0.05" units="cm"/>
      <inkml:brushProperty name="height" value="0.05" units="cm"/>
      <inkml:brushProperty name="color" value="#E71224"/>
    </inkml:brush>
  </inkml:definitions>
  <inkml:trace contextRef="#ctx0" brushRef="#br0">1975 1 24575,'-14'14'0,"6"10"0,-7 2 0,13 10 0,-12-9 0,5 6 0,0-16 0,1 17 0,0-8 0,6 10 0,-6 0 0,0 0 0,6 0 0,-16 29 0,16-21 0,-16 21 0,8-29 0,0 0 0,2 0 0,-1 13 0,-2-9 0,-10 22 0,-1 7 0,-18 16 0,14-12 0,-12-7 0,28-30 0,-6 0 0,6 0 0,-8 0 0,0 0 0,0 0 0,8 0 0,-4-16 0,12 2 0,-4-14 0,-1 7 0,6-1 0,-12-6 0,5 5 0,0-6 0,-4 1 0,10 5 0,-11-5 0,5 0 0,-6-2 0,6 1 0,-4-6 0,4 12 0,-7-12 0,1 12 0,0-11 0,0 4 0,-1-6 0,-9 0 0,8 0 0,-18 0 0,8 0 0,-10 0 0,-16 0 0,11-8 0,-11 6 0,16-14 0,-13 14 0,10-6 0,-23 8 0,9 0 0,-28 0 0,11 0 0,2 0 0,18 0 0,14 8 0,0-6 0,0 6 0,0-8 0,10 6 0,2-4 0,0 4 0,7-6 0,-7 0 0,0 0 0,8 6 0,-18-4 0,17 4 0,-16 2 0,16-6 0,-7 6 0,10-1 0,0-6 0,6 12 0,-5-11 0,11 10 0,-10-10 0,10 11 0,-4-6 0,6 8 0,-8 9 0,6-8 0,-6 8 0,8-9 0,0-1 0,0 0 0,0 10 0,0-7 0,0 7 0,8 0 0,-6-8 0,12 8 0,-12 0 0,4-7 0,-6 16 0,8-6 0,-6 9 0,16 13 0,-16-10 0,16 27 0,-8-26 0,0 12 0,-2-16 0,-8-10 0,0 8 0,0-17 0,0 7 0,0 6 0,0-2 0,0 4 0,0 2 0,0-8 0,0 11 0,0-1 0,-8 0 0,6 0 0,-6 0 0,0 0 0,6 0 0,-14 0 0,14 0 0,-14 7 0,14-6 0,-6-4 0,2-9 0,4 0 0,-4-7 0,6 6 0,0-8 0,0-1 0,-8 10 0,6-7 0,-6 7 0,1-10 0,6 0 0,-6 0 0,7 1 0,0-1 0,-6 0 0,4 0 0,-4 1 0,6-1 0,0 0 0,0 0 0,0 1 0,0-1 0,0 0 0,0 0 0,0 1 0,0-1 0,0-6 0,0-2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2:51.987"/>
    </inkml:context>
    <inkml:brush xml:id="br0">
      <inkml:brushProperty name="width" value="0.05" units="cm"/>
      <inkml:brushProperty name="height" value="0.05" units="cm"/>
      <inkml:brushProperty name="color" value="#E71224"/>
    </inkml:brush>
  </inkml:definitions>
  <inkml:trace contextRef="#ctx0" brushRef="#br0">0 247 24575,'14'14'0,"10"10"0,-7-7 0,7 7 0,-10-10 0,0 0 0,-6 1 0,5-7 0,-11 4 0,4-4 0,0 0 0,-4-8 0,10-8 0,-10-6 0,20-10 0,-2-2 0,17-10 0,-1-1 0,0 1 0,3-13 0,-10 10 0,8-10 0,-16 13 0,3 16 0,-14-3 0,-4 22 0,-6-6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2:50.959"/>
    </inkml:context>
    <inkml:brush xml:id="br0">
      <inkml:brushProperty name="width" value="0.05" units="cm"/>
      <inkml:brushProperty name="height" value="0.05" units="cm"/>
      <inkml:brushProperty name="color" value="#E71224"/>
    </inkml:brush>
  </inkml:definitions>
  <inkml:trace contextRef="#ctx0" brushRef="#br0">1264 136 24575,'23'-8'0,"20"-6"0,-13 12 0,20-6 0,-24 0 0,10-2 0,13-2 0,11-1-1132,7 3 1,7 1-1,1 2 1132,-2 0 0,0 1 0,3 0 0,13 0 0,3 1 0,-8 1-335,-4 4 1,-9 0 334,22 0 0,-15 10 0,-25 2 0,-1 0 0,11-2 0,-24-2 0,23-6 3261,-23 6-3261,11-8 803,-14 0-803,16 0 0,-12 0 0,2 0 0,-18 0 0,0 0 0,3 0 0,9 0 0,0-8 0,0 6 0,0-6 0,0 8 0,0 0 0,0 0 0,0 0 0,0 0 0,13 0 0,-9 8 0,9 2 0,3 0 0,-12-2 0,12-8 0,-16 0 0,0 8 0,0-6 0,0 6 0,1 0 0,-1-6 0,0 6 0,-10-8 0,8 0 0,-2 0 0,6 8 0,4-6 0,-5 6 0,-1-8 0,-10 0 0,8 0 0,-18 0 0,8 0 0,-16 6 0,5-4 0,-5 11 0,6-12 0,10 6 0,-7-1 0,16-4 0,-16 10 0,7-4 0,-10 0 0,2 14 0,9-10 0,-7 13 0,6-9 0,0 8 0,2 2 0,10 10 0,0 0 0,0 0 0,0 0 0,1 0 0,-1 0 0,16 17 0,-19 0 0,18 2 0,-28 7 0,6-9 0,2 12 0,3 1 0,10-1 0,-12-12 0,-11 9 0,-3-10 0,-7 1 0,8 12 0,-9-25 0,6 12 0,-14-3 0,16 4 0,-6 12 0,0 1 0,8-1 0,-6 17 0,-2-12 0,-1-1 0,-2-20 0,-7-13 0,6 0 0,-8 0 0,8 0 0,-6 0 0,6 0 0,-8 0 0,0 13 0,0-9 0,0 9 0,0-13 0,0-3 0,0 2 0,-7-12 0,6 1 0,-6-10 0,-1 10 0,0-7 0,-10 16 0,2-6 0,0-1 0,-2 8 0,2-8 0,-10 26 0,6-12 0,-15 13 0,7-17 0,-8 0 0,8 0 0,4-10 0,-2 8 0,0-8 0,-10-6 0,0 4 0,0-14 0,0 8 0,0-8 0,-30 8 0,23-16 0,-35 8 0,25 0 0,-12-8 0,-1 8 0,1 0 0,-17 4 0,25-2 0,-8 0 0,13-4 0,12-6 0,-13 6 0,4 1 0,10-6 0,-10 6 0,13-1 0,-13-6 0,-40 19-807,35-13 1,-3 1 806,-16 11 0,-1 2 0,1-4 0,-2-3 0,-9 1 0,-2-2-1181,-2-6 0,-1-3 1181,-10-4 0,-2-2 0,1 1 0,1 0 0,10 0 0,1 0-747,2 0 1,2 0 746,10 0 0,0 0 0,-12 1 0,2-2 0,16-5 0,2 0 0,-8 6 0,3-3-147,-15-18 147,4 9 0,16 0 1271,14-6-1271,3 8 2308,13-8-2308,-1 0 1834,-15 0-1834,22 2 202,-20-10-202,24 8 0,-10-8 0,0 0 0,0-2 0,0-8 0,0 0 0,-14-4 0,11 3 0,-10-2 0,-29-20 0,13-1-323,17 26 1,0 1 322,-23-25 0,19 17 0,3 2 0,29 3 0,4 0 0,16 0 0,9-13 0,2 9 0,9-9 645,-1-16-645,0 22 0,-7-36 0,-4 40 0,-8-23 0,-10 9 0,-4-29 0,-8 13 0,1 13 0,-1 1 0,-3-5 0,-22-18 0,35 51 0,-11 10 0,15 4 0,0 5 0,-4-6 0,4 0 0,0-10 0,-6-3 0,12-9 0,-13 10 0,14-8 0,-6 18 0,-1-18 0,-2 8 0,0-11 0,2 1 0,8 10 0,0 2 0,0 10 0,0 0 0,-6-1 0,-12-9 0,0-2 0,-16-10 0,14 0 0,-6 0 0,8 0 0,0 0 0,0 0 0,8-1 0,-6 1 0,14 0 0,-6 10 0,8 2 0,0 10 0,0 6 0,0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3:40.009"/>
    </inkml:context>
    <inkml:brush xml:id="br0">
      <inkml:brushProperty name="width" value="0.05" units="cm"/>
      <inkml:brushProperty name="height" value="0.05" units="cm"/>
      <inkml:brushProperty name="color" value="#E71224"/>
    </inkml:brush>
  </inkml:definitions>
  <inkml:trace contextRef="#ctx0" brushRef="#br0">343 0 24575,'-14'15'0,"-1"-1"0,-8-6 0,6 4 0,-17-2 0,8 6 0,-2 10 0,-6-6 0,14 15 0,-14-15 0,15 4 0,-6 2 0,10-10 0,-1 2 0,8-5 0,-5-6 0,12 8 0,1-1 0,8 0 0,16 10 0,-8-7 0,8 0 0,-9-4 0,9-3 0,-8 4 0,8 2 0,0-8 0,-7 5 0,7-11 0,-10 10 0,0-10 0,0 4 0,-12 0 0,-4 2 0,-12 7 0,-10 9 0,6 2 0,-8 10 0,0 0 0,14 0 0,-11-9 0,22-4 0,-6-8 0,14-7 0,1-2 0,6 0 0,0-4 0,0 11 0,10-12 0,3 6 0,9-7 0,30 0 0,-10 0 0,26 0 0,-30 0 0,-2 0 0,-24 0 0,-2 6 0,-16 2 0,-2 16 0,-6 2 0,-8 10 0,-2 0 0,0 0 0,2 0 0,8 0 0,-8 1 0,6 15 0,-6-12 0,8 2 0,0-8 0,0-8 0,0 1 0,0-4 0,0-8 0,6-7 0,-4 4 0,11-4 0,-5 6 0,6 1 0,2 9 0,-2-8 0,-4 8 0,3-9 0,-5-1 0,0 0 0,4 0 0,-10 1 0,10-8 0,-4 6 0,0-5 0,5 6 0,-11 1 0,10-1 0,-10 0 0,10-6 0,-10 5 0,4-5 0,-6 0 0,0-2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3:42.299"/>
    </inkml:context>
    <inkml:brush xml:id="br0">
      <inkml:brushProperty name="width" value="0.05" units="cm"/>
      <inkml:brushProperty name="height" value="0.05" units="cm"/>
      <inkml:brushProperty name="color" value="#E71224"/>
    </inkml:brush>
  </inkml:definitions>
  <inkml:trace contextRef="#ctx0" brushRef="#br0">0 1 24575,'24'23'0,"3"4"0,9 9 0,0 0 0,0-8 0,0-2 0,-10-10 0,8-6 0,-24 3 0,22-12 0,-28 12 0,19-11 0,-22 4 0,6-6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1:52.656"/>
    </inkml:context>
    <inkml:brush xml:id="br0">
      <inkml:brushProperty name="width" value="0.05" units="cm"/>
      <inkml:brushProperty name="height" value="0.05" units="cm"/>
      <inkml:brushProperty name="color" value="#E71224"/>
    </inkml:brush>
  </inkml:definitions>
  <inkml:trace contextRef="#ctx0" brushRef="#br0">185 919 24575,'-16'-24'0,"0"-3"0,-2-9 0,0 0 0,0 0 0,-12-13 0,9 9 0,0-9 0,13 13 0,0 0 0,6 10 0,-6-8 0,8 8 0,0-10 0,8 0 0,-6 0 0,14-1 0,-14 1 0,14 0 0,-14 10 0,12 2 0,-12 10 0,11 6 0,-12-5 0,12 5 0,-12-6 0,12 0 0,-11-1 0,10 8 0,-10-6 0,11 11 0,-5-10 0,6 10 0,0-11 0,10 12 0,2-14 0,1 13 0,6-6 0,-6 0 0,9 6 0,-10-6 0,8 8 0,-17 0 0,7 0 0,-1-8 0,4 6 0,9-6 0,0 8 0,0 0 0,0 0 0,16 8 0,-12 2 0,12 0 0,-15-2 0,-1-8 0,0 8 0,0-6 0,0 6 0,0-8 0,0 0 0,-10 7 0,-2-6 0,16 6 0,-19-7 0,29 8 0,-24-6 0,10 14 0,0-14 0,0 14 0,0-14 0,0 14 0,-9-14 0,6 6 0,-16-8 0,23 8 0,-22-6 0,13 12 0,-17-12 0,0 4 0,0 0 0,10-4 0,3 4 0,9 2 0,0-6 0,-10 6 0,-2-1 0,-10-6 0,1 6 0,-1-7 0,0 6 0,0-4 0,-12 4 0,-4-6 0,-5 0 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1:53.868"/>
    </inkml:context>
    <inkml:brush xml:id="br0">
      <inkml:brushProperty name="width" value="0.05" units="cm"/>
      <inkml:brushProperty name="height" value="0.05" units="cm"/>
      <inkml:brushProperty name="color" value="#E71224"/>
    </inkml:brush>
  </inkml:definitions>
  <inkml:trace contextRef="#ctx0" brushRef="#br0">59 0 24575,'14'0'0,"10"17"0,-7-13 0,16 20 0,-6-22 0,-1 12 0,-2-13 0,-10 12 0,0-11 0,-6 10 0,5-10 0,-11 11 0,-2-5 0,-18 16 0,1-8 0,-16 10 0,6-2 0,-9-4 0,0-2 0,10-3 0,2-14 0,10 6 0,-1-7 0,1 0 0,6 0 0,2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4:03.311"/>
    </inkml:context>
    <inkml:brush xml:id="br0">
      <inkml:brushProperty name="width" value="0.05" units="cm"/>
      <inkml:brushProperty name="height" value="0.05" units="cm"/>
      <inkml:brushProperty name="color" value="#E71224"/>
    </inkml:brush>
  </inkml:definitions>
  <inkml:trace contextRef="#ctx0" brushRef="#br0">1922 0 24575,'-14'0'0,"0"7"0,-10 10 0,-3 2 0,-9 15 0,0-6 0,0 8 0,0 0 0,0 0 0,0 0 0,0 0 0,-13 4 0,9-3 0,-22 5 0,10-1 0,-14 2-924,-4 16 924,25-26 0,0 1 0,-32 29 0,33-30 0,0-2 0,-22 13 0,14-4 0,2-1 0,14-2 0,0-1 0,0 0 0,0 0 0,-13 3 0,10-10 924,-27 17-924,36-32 0,-10 16 0,26-22 0,0 0 0,-1-2 0,7 0 0,-14 12 0,2 0 0,-16 16 0,8-5 0,-6 7 0,6 0 0,-8 0 0,8 0 0,3-16 0,16 2 0,-14-4 0,13-1 0,-16 16 0,10-6 0,-10 1 0,14-4 0,-10-8 0,20-8 0,-4-2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4:04.862"/>
    </inkml:context>
    <inkml:brush xml:id="br0">
      <inkml:brushProperty name="width" value="0.05" units="cm"/>
      <inkml:brushProperty name="height" value="0.05" units="cm"/>
      <inkml:brushProperty name="color" value="#E71224"/>
    </inkml:brush>
  </inkml:definitions>
  <inkml:trace contextRef="#ctx0" brushRef="#br0">1 1 24575,'16'24'0,"4"2"0,16 10 0,0 0 0,3 13 0,11-6 0,-7 7 0,-1-18 0,2-1-932,14 14 932,-4-3 0,4-1-527,-14-15 1,0 0 526,14 22 0,0 2 0,-11-15 0,-1 0 0,-1 5 0,0 0-169,-1-1 0,-2-3 169,15 8 0,8 11 0,-13-11 646,-12-5-646,12 5 1302,-16-8-1302,0-8 375,0 6-375,-9-16 0,6 16 0,-6-16 0,9 16 0,0-14 0,0 14 0,0-14 0,0 14 0,-9-15 0,6 6 0,-16-10 0,7 1 0,-10-8 0,0 5 0,1-12 0,-1 12 0,0-12 0,0 12 0,1-5 0,-1 0 0,0 5 0,0-12 0,1 12 0,-1-5 0,10 8 0,2 0 0,10 2 0,0 0 0,0 8 0,1-6 0,-1-2 0,-10-3 0,-2-7 0,0 8 0,2 0 0,10 2 0,-9-2 0,-3-6 0,-10 3 0,0-12 0,0 12 0,1-12 0,-7 12 0,4-11 0,-4 4 0,0-6 0,-2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4:38.598"/>
    </inkml:context>
    <inkml:brush xml:id="br0">
      <inkml:brushProperty name="width" value="0.05" units="cm"/>
      <inkml:brushProperty name="height" value="0.05" units="cm"/>
      <inkml:brushProperty name="color" value="#E71224"/>
    </inkml:brush>
  </inkml:definitions>
  <inkml:trace contextRef="#ctx0" brushRef="#br0">1 1 24575,'14'14'0,"0"-6"0,10 6 0,-7-5 0,17 8 0,-18-2 0,8-6 0,-16 4 0,5-11 0,-5 10 0,6-10 0,0 11 0,-6-5 0,5-1 0,-5 6 0,16-3 0,2 14 0,10-4 0,-9 5 0,-3-16 0,-10-3 0,0 1 0,0-6 0,-6 12 0,5-11 0,-12 4 0,6-6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4:52.203"/>
    </inkml:context>
    <inkml:brush xml:id="br0">
      <inkml:brushProperty name="width" value="0.05" units="cm"/>
      <inkml:brushProperty name="height" value="0.05" units="cm"/>
      <inkml:brushProperty name="color" value="#E71224"/>
    </inkml:brush>
  </inkml:definitions>
  <inkml:trace contextRef="#ctx0" brushRef="#br0">365 59 24575,'14'0'0,"0"0"0,1 0 0,-1 6 0,10-4 0,2 12 0,10-12 0,0 14 0,0-14 0,-9 6 0,-3-2 0,-10-4 0,0 4 0,0-6 0,1 0 0,-1 0 0,0 0 0,10 0 0,3 8 0,-1-6 0,-2 6 0,0-8 0,-8 0 0,18 0 0,-7 0 0,9 0 0,13 10 0,3-8 0,1 8 0,-4-10 0,-13-8 0,0 6 0,0-6 0,29-2 0,-8 8 0,24-8 0,-15 1 0,-14-2 0,-3-1 0,-13-4 0,0 14 0,16-14 0,-12 6 0,3 0 0,-19 2 0,-10 8 0,0-6 0,1 4 0,-1-10 0,0 10 0,0-4 0,1 12 0,-1 2 0,2 16 0,8 2 0,4 10 0,21 4 0,4 0 0,-1 0 0,10 3 0,-22-6 0,9-5 0,-13 2 0,16-6 0,-21-2 0,9-8 0,-26-12 0,-6 10 0,-2-6 0,-6 14 0,0 0 0,0 3 0,0 9 0,0 0 0,0 0 0,0 0 0,0 0 0,0 0 0,0 0 0,0 0 0,0 0 0,8 1 0,2-1 0,8 0 0,12 13 0,-8 3 0,10 14 0,-20-1 0,5-12 0,-5 9 0,-1-23 0,-2 23 0,-9-22 0,0 22 0,0-23 0,0 11 0,-8-14 0,6 0 0,-6-10 0,2-2 0,4-10 0,-4 10 0,0-7 0,-12 8 0,0 0 0,-7-7 0,8 16 0,-8-8 0,-11 26 0,-2-12 0,-6 13 0,8-17 0,0-8 0,10-4 0,-8-6 0,17-4 0,-7-4 0,0-4 0,-15-25 0,0 6 0,-11-24 0,14 17 0,0-7 0,0 1 0,-13 5 0,10-14 0,-24 12 0,-5-18 0,-2 6 0,-12-3 0,16-3 0,1 17 0,0-8 0,-4 4 0,16 6 0,1 4 0,25 4 0,-6 12 0,16-10 0,-17 2 0,18 2 0,-8 0 0,10 2 0,-10 4 0,7-4 0,-17-2 0,18 6 0,-18-6 0,8 0 0,-24 6 0,-2-6 0,0 8 0,-11 0 0,24 0 0,-10 0 0,13 0 0,0 0 0,9 0 0,-6 0 0,6 0 0,-9 0 0,0 0 0,0 0 0,0 0 0,0 0 0,-16 0 0,12 0 0,-12 0 0,16 0 0,0 0 0,9 0 0,3 0 0,10-7 0,0-1 0,-2-16 0,7-15 0,1 0 0,8-24 0,0-6 0,0 0 0,0 13 0,0 1 0,0-5 0,0-18 0,0 29 0,0 9 0,0-9 0,0 13 0,0 0 0,0 0 0,0 0 0,0 0 0,0 0 0,0 9 0,0 3 0,0 10 0,0 0 0,0 0 0,0-1 0,0 1 0,7 0 0,-6 0 0,6-1 0,-1 7 0,2-4 0,0 4 0,4-6 0,6-10 0,-1 7 0,7-7 0,-10 10 0,-6-1 0,5 8 0,-12-6 0,5 11 0,-6-4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4:55.532"/>
    </inkml:context>
    <inkml:brush xml:id="br0">
      <inkml:brushProperty name="width" value="0.05" units="cm"/>
      <inkml:brushProperty name="height" value="0.05" units="cm"/>
      <inkml:brushProperty name="color" value="#E71224"/>
    </inkml:brush>
  </inkml:definitions>
  <inkml:trace contextRef="#ctx0" brushRef="#br0">1200 1 24575,'26'0'0,"-2"0"0,-10 6 0,0-5 0,1 6 0,-1-7 0,-6 6 0,5-4 0,-6 10 0,17-2 0,-7-2 0,7 0 0,0 0 0,-7-6 0,7 6 0,-10-8 0,0 0 0,0 7 0,1-6 0,-1 12 0,0-11 0,-6 10 0,5-10 0,-5 10 0,8 6 0,8 8 0,-4 11 0,6-1 0,-10-10 0,-6 8 0,4-8 0,-5 0 0,0 8 0,-2-17 0,1 16 0,-6-6 0,6 9 0,-8 0 0,0 0 0,0 0 0,0-10 0,0 8 0,0-17 0,0 16 0,-8 10 0,-2-3 0,0 12 0,-14-24 0,12 6 0,-14-6 0,7 8 0,1 0 0,-8 0 0,6 0 0,-6 1 0,0-1 0,-18 16 0,4-12 0,-12 12 0,16-16 0,0 0 0,8 0 0,-6-8 0,22-3 0,-11-10 0,15-7 0,-6 5 0,6-5 0,-22 24 0,8-12 0,-22 14 0,8-8 0,0-6 0,-1 7 0,1-9 0,0 0 0,-16 0 0,22-8 0,-10-2 0,16 0 0,7-6 0,-7 6 0,10-8 0,0 0 0,-10 0 0,-3 0 0,1 6 0,-8-4 0,8 4 0,-10-6 0,0 0 0,10 0 0,2 0 0,9-6 0,1 4 0,-10-20 0,-2 10 0,-10-22 0,0 6 0,0-9 0,-1 1 0,1 0 0,0 0 0,8 0 0,2 0 0,10 10 0,-2-8 0,10 17 0,0-7 0,8 0 0,0-2 0,-8-26 0,6 12 0,-14-12 0,14 16 0,-6 0 0,8 0 0,0 0 0,0-1 0,0 11 0,0-8 0,0 18 0,0-8 0,0 10 0,0-1 0,0 1 0,0 0 0,8-17 0,0 13 0,2-22 0,4 14 0,-12-10 0,12 9 0,-12-6 0,11 16 0,-12-7 0,6 10 0,-1 6 0,-4-5 0,4 5 0,0 0 0,-4-4 0,10 4 0,-10-6 0,11-1 0,-12 1 0,12 0 0,-5 0 0,6-1 0,0 1 0,1 0 0,-1 6 0,2-14 0,8 10 0,-5-13 0,14 0 0,-16 8 0,17-9 0,-18 12 0,18-4 0,-17 3 0,6-1 0,-8 8 0,-1-4 0,0 10 0,-6-10 0,5 10 0,-5-4 0,6 6 0,0 0 0,-6-7 0,5 6 0,-5-6 0,6 7 0,0 0 0,10 0 0,3 0 0,9 0 0,0 0 0,0 0 0,0 0 0,-10 0 0,-2 0 0,-10 0 0,10 0 0,-7 0 0,7 0 0,-10 0 0,-6 0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5:09.210"/>
    </inkml:context>
    <inkml:brush xml:id="br0">
      <inkml:brushProperty name="width" value="0.05" units="cm"/>
      <inkml:brushProperty name="height" value="0.05" units="cm"/>
      <inkml:brushProperty name="color" value="#E71224"/>
    </inkml:brush>
  </inkml:definitions>
  <inkml:trace contextRef="#ctx0" brushRef="#br0">0 1757 24575,'14'0'0,"10"0"0,-7 0 0,7 0 0,-16 6 0,5-4 0,-5 4 0,6-6 0,10 0 0,-8 0 0,18 0 0,-8 0 0,10 0 0,1 0 0,-1 0 0,0 0 0,0 0 0,0 0 0,0 0 0,0 0 0,0 0 0,6 0 0,-4 0 0,5 0 0,-7-8 0,0 6 0,0-6 0,0 8 0,0 0 0,0 0 0,0 0 0,0 0 0,0 0 0,0-8 0,13 6 0,-9-14 0,9 14 0,3-14 0,-12 14 0,12-6 0,-16 0 0,0 6 0,0-6 0,1 8 0,-11 0 0,24 0 0,-20-8 0,22 6 0,-16-6 0,0 8 0,0-8 0,0 6 0,14-6 0,18 8 0,18-12-559,-25 10 0,1 2 559,-8-1 0,-1 2 0,1-1 0,-2 2 0,30 10-14,0-12 14,-26 0 0,10-8 0,-30 6 0,0-14 0,0 6 1117,0-8-1117,0-8 15,0 6-15,0-14 0,0 6 0,0 0 0,0-7 0,-8 7 0,6-8 0,-6 0 0,9 0 0,-9 0 0,6 0 0,-6 0 0,0 0 0,9-13 0,-16 9 0,17-25 0,-18 25 0,-2-12 0,-10 16 0,-8 0 0,0 0 0,-8 0 0,-10 0 0,-2 0 0,-15-1 0,7 1 0,-8 0 0,0 0 0,0 0 0,-16-16 0,12 12 0,-12-4 0,16 10 0,9 15 0,-6-14 0,6 6 0,1 7 0,-8-12 0,8 20 0,-10-22 0,10 16 0,-14-16 0,21 18 0,-5-8 0,12 16 0,4-5 0,-6 11 0,-1-10 0,1 10 0,0-10 0,6 10 0,2-4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2:53.968"/>
    </inkml:context>
    <inkml:brush xml:id="br0">
      <inkml:brushProperty name="width" value="0.05" units="cm"/>
      <inkml:brushProperty name="height" value="0.05" units="cm"/>
      <inkml:brushProperty name="color" value="#E71224"/>
    </inkml:brush>
  </inkml:definitions>
  <inkml:trace contextRef="#ctx0" brushRef="#br0">505 446 24575,'24'-8'0,"15"-8"0,30 3 0,-18 7 0,4-1-1086,-2-4 1,1-1 1085,16 4 0,3 0-1766,1-5 1,2-3 1765,11-6 0,3-3 0,-24 9 0,1-1 0,0-1-313,-1-3 1,1-2 0,-1 0 312,1 0 0,-1 0 0,1 3 0,0 5 0,0 4 0,-1 0-777,22-13 1,0 5 776,10 15 0,-2 5 0,-17-9 0,-5 2 0,-6 10 0,-1 2 105,4 1 0,-4 2-105,7 13 0,-24-14 0,2 0 0,-1 3 0,0 1 0,2 2 0,5 1 0,37 0 0,3 1 0,-28 5 0,-1-1 0,16-12 0,-2-2 0,-30 6 0,-4-1 0,3-9 0,-1-2 0,0 6 0,0 0 0,1-1 0,-1 1 0,0 1 0,1 1 0,-2-2 0,2 2 0,21 6 0,0-2 0,-16-10 0,-1 0 0,18 5 0,-2 0 0,14-7 0,-4 0 2596,-30 8-2596,-2-6 2391,-14 7-2391,0-9 2210,0 0-2210,0 8 785,0 2-785,0 8 0,0 0 0,0 0 0,-9-2 0,5 16 0,-6-4 0,11 27 0,0-15 0,3 9 0,-1 0 0,-7 20-997,2 17 997,-19-27 0,-3 4 0,4 9 0,-2 7 0,-7 5 0,-2 8 0,0-3 0,1-14 0,-1-2 0,-2 1-1257,-4 15 0,-3 3 0,-4-7 1257,-5 3 0,-3-6 0,1-6 0,-3-5-247,-2-14 1,1-3 246,5 0 0,3-6 0,-1 5 0,2-4 778,2-13-778,-2 16 3840,-8-12-3840,0 12 643,0-16-643,-12 13 0,1-9 0,-13 22 0,13-23 0,-9 11 0,10-14 0,-8 0 0,0 0 0,0 0 0,-13-6 0,10 4 0,-24-1 0,11-2 0,-30 2 0,24-15 0,1-1 0,-24 8 0,-13 0 0,58-9 0,0-6 0,-1 0 0,1 6 0,0-6 0,0 0 0,0 6 0,0-14 0,0 6 0,0 0 0,0-6 0,-16 6 0,12-8 0,-12-8 0,15-2 0,-28 0 0,-8-9-684,14 17 0,-5 1 684,1-10 0,-1-2 0,-8-1 0,-3-2-996,-11-7 1,1-3 995,8 3 0,1-1 0,-7-6 0,-5 1 0,18 13 0,-4 2 0,6-2 0,-5-6 0,2 0 0,-25 1 0,4 2-177,38 5 0,5 2 177,-24-2 0,8-5 0,13 1 1200,11 6-1200,-11-13 2089,16 23-2089,-13-15 424,10 14-424,-23-6 0,9 9 0,-12 0 0,12 0 0,4 0 0,13 0 0,10 0 0,-8 0 0,17 0 0,-7 0 0,0 0 0,8 0 0,-18-8 0,17-1 0,-13-7 0,14 8 0,-4 2 0,5 0 0,1 4 0,0-11 0,0 12 0,-1-12 0,1 12 0,0-6 0,-10-1 0,-2-2 0,-10-8 0,-1 8 0,1-6 0,10 8 0,2-2 0,10-2 0,-26-14 0,9 6 0,-21-23 0,16 23 0,0-14 0,0 6 0,0-8 0,0 0 0,0 0 0,0 0 0,0 0 0,0 0 0,-10-29 0,4 8-561,15 10 0,1-4 561,0-3 0,0 2 0,-19-26 0,15 2 0,0-6-1537,3 19 0,1-1 1537,0-23 0,2-2 0,1 11 0,2 5-195,8 18 1,0 4 194,-20-31 0,10 30 0,-8-11 0,13 24 0,-4-23 922,4 22-922,-2-15 3174,10 27-3174,2-2 489,8 15-489,0 1 0,0 0 0,0 6 0,0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5:12.292"/>
    </inkml:context>
    <inkml:brush xml:id="br0">
      <inkml:brushProperty name="width" value="0.05" units="cm"/>
      <inkml:brushProperty name="height" value="0.05" units="cm"/>
      <inkml:brushProperty name="color" value="#E71224"/>
    </inkml:brush>
  </inkml:definitions>
  <inkml:trace contextRef="#ctx0" brushRef="#br0">1416 146 24575,'26'17'0,"8"0"0,-8 0 0,0-1 0,8 2 0,-8-2 0,3 10 0,5-6 0,-6 6 0,8-8 0,0 0 0,13 2 0,3 0 0,1 0 0,9-8 0,-10-4 0,14-8 0,-1 0 0,-15 0 0,2 0-1867,39 0 1867,-22 0 0,5 0 0,0 1 0,2-2 0,12-13 0,1-2 0,-1 7 0,0-2 0,-2-11 0,-1-2 0,1 0 0,-1 2 0,-20 6 0,3 0 0,7-3 0,7-2 0,-8 2 0,-11 4 0,-2 1 0,34-1 0,-2 1-517,-41 1 1,-2 3 516,11 9 0,1-1 0,-9-8 0,1-2 0,17 4 0,1 0 0,-18-5 0,-1 0 0,10-2 0,-3 2 0,13-1 0,-8 3 0,-29 11 0,0 0 1763,0 0-1763,0 0 1137,-9 0-1137,6 0 0,-6 0 0,9 8 0,0-6 0,0 14 0,0-14 0,0 6 0,0 0 0,0 2 0,0 8 0,-9-8 0,-3 4 0,0 4 0,-8-2 0,18 18 0,-8-8 0,14 24 0,-3-11 0,22 39 0,-15-21-291,-14-18 1,0 3 290,17 40 0,1 4 0,-21-26 0,0 3-671,-1-10 1,0 1 670,3 16 0,0 2 0,-1-8 0,0 0 0,1 10 0,1-1 0,-2-8 0,-1-2 0,1 0 0,-1-4 0,10 14 0,-5-7 0,-14-14 0,4 17 0,-11-9 0,0 6 541,-11-30-541,0 0 1381,-8 0-1381,6 0 0,-6-10 0,0 8 0,-2 8 0,-6-11 0,0 9 0,0-16 0,-1 2 0,-9 10 0,-2 0 0,-8 0 0,-13 4 0,-20 3-913,-17 5 913,36-23 0,-2 1 0,-15 10 0,2-1 0,-15 15 0,31-19 0,3 0 0,-3 8 0,9-10 0,-38 15 0,34-22 0,-21 19 0,29-29 0,-1 12 0,1-22 913,0 14-913,-13-14 0,-3 6 0,-14-8 0,14 0 0,3 0 0,13 0 0,0 0 0,-1 0 0,1 0 0,0 0 0,0 0 0,0 0 0,10 0 0,-8 0 0,8-8 0,-26 6 0,12-14 0,-13 14 0,17-14 0,0 6 0,0-8 0,0 8 0,0-6 0,-13 4 0,10-6 0,-11 6 0,14-4 0,-16-2 0,12-2 0,-12-6 0,16 16 0,0 2 0,0 0 0,0 6 0,0-6 0,0 0 0,-13 6 0,9-6 0,-9 16 0,-5-2 0,-3 1 0,-28 15-877,4-8 1,-6 0 876,24-1 0,-1 1 0,-20 2 0,-3 0-1212,0 0 1,-2-1 1211,23-7 0,-1-3 0,0 1 0,1-1 0,-1 0 0,0-1 0,1 2 0,-1-1 0,1-1 0,-34-2 0,0 0 0,32 3 0,1 1 0,2-2-141,-13-3 0,0-2 141,-23 1 0,7 0 0,9 0 0,18-1 0,6 2 0,22 7 0,-1-6 0,6 6 1500,8-8-1500,0 0 2604,2 0-2604,0-8 354,-3 6-354,-9-14 0,0 6 0,0-16 0,0 6 0,0-6 0,0 0 0,0-3 0,0-7 0,-13-3 0,-4-1 0,-12-4 0,12 4 0,4 0 0,10-9 0,2 10 0,-3-10 0,-12-3 0,9-2 0,-2-1 0,14-7 0,11 9 0,8 1 0,2-10 0,2 22 0,6-9 0,-6 0 0,8 10 0,0-10 0,0 12 0,8 1 0,2-16 0,0 12 0,6-12 0,-14 16 0,12 10 0,-4-8 0,6 8 0,2-10 0,8-1 0,2 1 0,24-16 0,-12 12 0,13-12 0,-17 16 0,0 0 0,0 0 0,0 0 0,0 8 0,0-6 0,0 6 0,16-16 0,-12 13 0,12-3 0,-16 16 0,-9 2 0,7-2 0,-18 4 0,8-2 0,-10 2 0,1-1 0,-1 7 0,-6-4 0,4 4 0,-4 0 0,7-5 0,-7 5 0,4 0 0,-4-4 0,6 4 0,1-6 0,-1 6 0,-6-5 0,5 11 0,-12-4 0,5 6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5:51.774"/>
    </inkml:context>
    <inkml:brush xml:id="br0">
      <inkml:brushProperty name="width" value="0.05" units="cm"/>
      <inkml:brushProperty name="height" value="0.05" units="cm"/>
      <inkml:brushProperty name="color" value="#E71224"/>
    </inkml:brush>
  </inkml:definitions>
  <inkml:trace contextRef="#ctx0" brushRef="#br0">1248 310 24575,'24'0'0,"3"0"0,22 0 0,40 0 0,2 0-1544,-11 5 0,5 4 1544,-7 7 0,1 2-571,-14-6 0,2 1 0,1-1 571,-2 0 0,1-1 0,-1-1 0,1-3 0,-1-2 0,1-2 0,33-1 0,0-4 0,-34-2 0,0-2 0,2 1-525,6 3 1,3 2 0,-6-2 524,4-5 0,-5 0-88,1 6 0,-7 2 88,-2-1 1817,-23 0-1817,10 0 2448,-13 0-2448,0 0 2030,1 0-2030,-1 0 255,0 0-255,0 0 0,0 0 0,0 0 0,0 0 0,0-8 0,0 6 0,-10-6 0,-2 8 0,-9 0 0,-1-7 0,0 6 0,0-6 0,10-1 0,-7 6 0,7-6 0,-10 8 0,1 0 0,-1 7 0,-6 10 0,14 10 0,-8 22 0,4 3 0,2 14 0,-7 16-666,6-31 0,1 4 666,-3 7 0,-3 3 0,1 8 0,0 1 0,-1 1 0,-2-2 0,-11-17 0,1-1 0,10-3 0,-1-3 0,-9 20 0,8-16 0,-10-1 0,0-16 0,0-9 1332,0-4-1332,0-8 0,0-1 0,0 0 0,0 10 0,0 3 0,0-1 0,0-2 0,0-10 0,0 10 0,0-7 0,-6 7 0,4-10 0,-4 0 0,-1-6 0,6 5 0,-5-5 0,6 6 0,-8 10 0,-1-7 0,0 16 0,2-16 0,7 7 0,-6-10 0,4 0 0,-10 1 0,10-1 0,-20-6 0,11-2 0,-13-6 0,10 0 0,-10 0 0,-2 0 0,-10 0 0,0 0 0,0-8 0,0 6 0,0-6 0,-1 8 0,1 0 0,0-8 0,0 6 0,0-14 0,10 14 0,-8-6 0,17 2 0,-16 4 0,16-4 0,-17 6 0,18 0 0,-8 0 0,0-8 0,-2 6 0,-11-6 0,1 8 0,0 0 0,10 0 0,-8 0 0,18 0 0,-34 0 0,20 0 0,-23 0 0,17 0 0,10 0 0,-8 0 0,8 0 0,-10 0 0,0 0 0,0 0 0,-16 0 0,12 0 0,-26 0 0,14 0 0,-14 0 0,1 0 0,-17 0 0,-4 0-264,35-6 1,-1 0 263,-34 4 0,27-4 0,0 0 0,-16 6 0,23 1 0,2-2 0,-2-7 0,-13 6 0,25-6 0,-12 0 0,16 6 0,0-6 527,-1 8-527,1 0 0,0 0 0,0 0 0,10 0 0,-14 0 0,22 0 0,-22 0 0,13 0 0,-9 0 0,10 0 0,-8-8 0,8 6 0,-10-6 0,0 8 0,0-8 0,-1 6 0,-15-14 0,12 14 0,-12-6 0,16 0 0,0 6 0,0-6 0,0 8 0,0 0 0,9 0 0,-6 0 0,16 0 0,-17 0 0,18 0 0,-8 0 0,-16 0 0,9 0 0,-21-8 0,16 6 0,0-6 0,0 8 0,0 0 0,0 0 0,0 0 0,10-6 0,-8 4 0,17-4 0,-7 6 0,10 0 0,0-7 0,0-1 0,-10-8 0,7 2 0,-17-4 0,8-6 0,-10-4 0,6-21 0,4 9 0,14-38 0,4-15-657,7 40 1,2-2 656,-1-17 0,0 2 0,0-21 0,0 31 0,0 1 0,0-10 0,0-30-798,10 30 798,-3 11 0,1-3 0,5-30 0,-1 37 0,-1 2-1,-9-17 1,16 20 0,-16 13 0,6 0 1257,0 0-1257,-6 0 854,6 10-854,0-24 1,0 29-1,2-19 0,3 26 0,-12 0 0,12 0 0,-12-1 0,6 1 0,-1 0 0,2 6 0,6 1 0,1 7 0,-1 0 0,0 0 0,0 0 0,10 0 0,3 0 0,9 9 0,0-7 0,0 14 0,0-14 0,0 14 0,0-14 0,0 14 0,0-14 0,0 14 0,0-14 0,0 6 0,1-8 0,-11 6 0,8-4 0,-8 4 0,0-6 0,14 8 0,-12-6 0,15 6 0,-7-8 0,0 0 0,0 0 0,0 0 0,0 8 0,-10-6 0,-2 6 0,0-8 0,-13 6 0,27-4 0,-16 4 0,10-6 0,-8 0 0,-16 7 0,5-6 0,-5 6 0,0-7 0,-2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46:28.613"/>
    </inkml:context>
    <inkml:brush xml:id="br0">
      <inkml:brushProperty name="width" value="0.05" units="cm"/>
      <inkml:brushProperty name="height" value="0.05" units="cm"/>
      <inkml:brushProperty name="color" value="#E71224"/>
    </inkml:brush>
  </inkml:definitions>
  <inkml:trace contextRef="#ctx0" brushRef="#br0">655 217 24575,'6'-8'0,"12"10"0,8 0 0,10 6 0,0-8 0,0 0 0,0 0 0,0 0 0,1 0 0,12 0 0,-10-8 0,23-4 0,-9-8 0,-1 0 0,-3 0 0,-13 2 0,0 0 0,0 0 0,1 0 0,-1 8 0,0-6 0,0 6 0,0 0 0,-10 2 0,-2 8 0,0 0 0,-7 0 0,13-6 0,-14 4 0,4-4 0,4 6 0,3 0 0,9 0 0,-10 6 0,8-4 0,-17 4 0,16-6 0,-16 0 0,7 6 0,0-4 0,-8 4 0,8-6 0,0 0 0,-7 0 0,17 0 0,-18 7 0,18-6 0,-17 6 0,7-7 0,-10 0 0,0 0 0,7 6 0,-5-4 0,4 4 0,-6 0 0,1-4 0,-7 10 0,4-4 0,-10 16 0,4-7 0,-6 17 0,0-8 0,0 0 0,0-2 0,0 0 0,0-7 0,-8 17 0,6-8 0,-6 10 0,8 0 0,0 0 0,-8 0 0,6 0 0,-6 0 0,8 1 0,0-1 0,0 0 0,0 16 0,0-12 0,0 12 0,0-16 0,0 0 0,0 0 0,0 0 0,0 0 0,0 0 0,0 14 0,0-11 0,0 10 0,0-13 0,0 0 0,0 16 0,-8-12 0,6 13 0,-14-17 0,6 0 0,0 0 0,-6 0 0,14-10 0,-14 14 0,14-22 0,-12 13 0,4-7 0,2-8 0,0 8 0,1-9 0,6-1 0,-6 0 0,1-6 0,4 5 0,-10-12 0,4 6 0,-16-7 0,7 0 0,-16 0 0,6-8 0,-9 6 0,0-6 0,0 0 0,0 6 0,0-7 0,0 1 0,-13-3 0,9 0 0,-9-6 0,13 15 0,0-14 0,0 6 0,0 0 0,0-7 0,0 15 0,0-14 0,9 14 0,3-6 0,0 0 0,-8 6 0,4-12 0,-12 12 0,13-12 0,-9 4 0,0 0 0,0-6 0,0 14 0,0-6 0,0 8 0,0-8 0,0 6 0,-16-6 0,12 8 0,-3 0 0,19 0 0,10-6 0,0 4 0,-10-4 0,-3 6 0,1 0 0,2-7 0,10 6 0,-10-14 0,7 13 0,-7-6 0,0 0 0,8 6 0,-8-6 0,9 8 0,-9-8 0,8 6 0,-8-6 0,10 8 0,-1 0 0,1-6 0,0 4 0,0-4 0,-1 0 0,1-2 0,0 0 0,0-5 0,-1 5 0,1-6 0,0 6 0,-10-14 0,-3 2 0,-1-16 0,2 0 0,8 0 0,-1-14 0,-2-2 0,9 0 0,-5 2 0,15 14 0,-6 0 0,8 0 0,0 0 0,0 0 0,0 0 0,8 0 0,2-16 0,8 12 0,0-12 0,0 16 0,0-1 0,-8 1 0,-2 10 0,-8 2 0,0 10 0,6 6 0,-4-5 0,10 12 0,-4-6 0,7 7 0,-1 0 0,0 0 0,0 0 0,1 0 0,8 0 0,4 0 0,9 0 0,0 0 0,0 0 0,0 0 0,13 0 0,-9 0 0,9 0 0,-13 0 0,-10 0 0,-2 0 0,-10 0 0,-6 0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52:20.590"/>
    </inkml:context>
    <inkml:brush xml:id="br0">
      <inkml:brushProperty name="width" value="0.05" units="cm"/>
      <inkml:brushProperty name="height" value="0.05" units="cm"/>
      <inkml:brushProperty name="color" value="#E71224"/>
    </inkml:brush>
  </inkml:definitions>
  <inkml:trace contextRef="#ctx0" brushRef="#br0">633 538 24575,'42'-10'0,"2"2"0,32 8 0,20 0 0,-4 0 0,6-10 0,-34 5 0,-2 0 0,6-7 0,-11 7 0,-4 2 0,-17 3 0,-9 0 0,7 0 0,-8 0 0,10 0 0,0-8 0,0 6 0,0-14 0,0 14 0,0-14 0,0 14 0,0-14 0,1 14 0,-1-14 0,0 6 0,0-8 0,0 0 0,0 0 0,0 0 0,0 0 0,29-10 0,-21 16 0,21-14 0,-29 16 0,13-20 0,3 8 0,30-11-723,-30 13 0,2 1 723,9 3 0,2 1 0,-1-7 0,-1 3 0,-1 9 0,-1 4 0,-9-1 0,-2 3-18,36 4 18,-4 0 0,-16 0 0,-1 9 0,1-6 0,16 18 0,-26-10 0,23 12 1445,-40-5-1445,10 2 19,-12-10-19,-1 6 0,0-6 0,29 26 0,-9-22 0,26 31 0,-30-32 0,10 28 0,-9-18 0,-1-1 0,27-1 0,-22-9 0,25 12 0,-17-12 0,-13 6 0,-2-8 0,-14 8 0,16 0 0,-12 8 0,12-6 0,-16 6 0,0-8 0,0 0 0,0 0 0,0 0 0,0 0 0,0 0 0,1-8 0,-11 4 0,8-12 0,-8 12 0,26 12 0,-12-4 0,12 12 0,-16-7 0,0-7 0,0 6 0,1-8 0,-1 8 0,0-6 0,0 6 0,0-8 0,0 0 0,-10-2 0,8 2 0,-11-3 0,12 2 0,-12-9 0,1 7 0,-10-14 0,1 12 0,-1-11 0,10 20 0,-7-12 0,6 14 0,-7 0 0,9-5 0,-5 15 0,6-6 0,0 8 0,-6 0 0,-2 0 0,-2 0 0,-14 0 0,6 0 0,0 0 0,2 0 0,0 0 0,8 14 0,-16-11 0,8 23 0,-10-22 0,0 25 0,-10-12 0,8 15 0,-16-15 0,16-4 0,-6-23 0,2-2 0,4-10 0,-4 1 0,6-1 0,-8 10 0,-2 2 0,-8 26 0,-8-20 0,7 9 0,-6-16 0,10-8 0,-11 17 0,8-8 0,-16 2 0,14 6 0,-4-22 0,8 11 0,1-15 0,1 6 0,0-6 0,-8 21 0,-4-16 0,1 18 0,1-15 0,10-2 0,0 0 0,6 1 0,-5-1 0,5-6 0,0 4 0,-5-4 0,6 7 0,-14 5 0,5-4 0,-14 6 0,19-7 0,-21 11 0,22-10 0,-16 18 0,2-8 0,4 10 0,-14 0 0,16-9 0,-6-3 0,-7 6 0,3-10 0,-4 4 0,8-9 0,0-6 0,-3 8 0,-9 1 0,0 0 0,0 0 0,10-2 0,-14 8 0,22-8 0,-22 0 0,23-3 0,-7-12 0,10 12 0,-10-11 0,-3 12 0,1-12 0,-8 14 0,8-14 0,-10 14 0,0-14 0,0 6 0,-16-8 0,12 0 0,-13 0 0,17 8 0,0-6 0,0 6 0,0-8 0,0 0 0,-13 0 0,10 0 0,-11 0 0,14 0 0,0 0 0,0-8 0,-16 6 0,12-14 0,-25 4 0,12 2 0,1-8 0,-27 5 0,36-6 0,-23-2 0,30 11 0,0-6 0,0-3 0,-13-2 0,2-4 0,-4 0 0,-43-3-448,37 6 0,-1 0 448,7 9 0,4 1 0,-10-8 0,-21-13 0,25 10 0,-29-10-462,-4 9 462,0 0 0,37 11 0,0 1 0,-37-12 0,26 7 0,1 0 0,-31-9 0,5-4 0,36 11 0,0-1 875,9 2-875,-9-2 0,0 10 0,-6-14 483,1 12-483,2-14 0,24 0 0,-6 14 0,6-12 0,-8 13 0,10 1 0,-8-6 0,8 6 0,-10 0 0,9-4 0,-6 4 0,16 2 0,-17-8 0,8 14 0,-10-14 0,0 14 0,-16-22 0,12 20 0,-13-20 0,17 22 0,0-14 0,10 14 0,2-6 0,10 8 0,-10 0 0,-3 0 0,-9 0 0,0-8 0,10 6 0,2-6 0,-6 8 0,2 0 0,-5 0 0,-1 0 0,18 0 0,-18-8 0,17 6 0,-16-6 0,6 8 0,-9 0 0,-16 8 0,12-6 0,-2 6 0,8 0 0,17-6 0,-7 6 0,10-2 0,0-4 0,0 4 0,-1-12 0,1-2 0,-10-8 0,-2 0 0,-10-10 0,0-3 0,-1 1 0,1-6 0,10 16 0,0-16 0,10 8 0,6 0 0,2 2 0,0 0 0,6-3 0,-6-9 0,8 0 0,0-13 0,0 10 0,8-10 0,2 12 0,16 1 0,-4-13 0,6-3 0,-8-1 0,-8 4 0,4-3 0,-6 12 0,0-12 0,-2 16 0,0 0 0,-6 0 0,6 9 0,-8-6 0,0 16 0,0-7 0,0 10 0,0 0 0,0-1 0,0 1 0,0 0 0,0 0 0,6-1 0,-4 1 0,4 0 0,2-10 0,-6 7 0,13-7 0,-14 10 0,12 0 0,-12-1 0,14-8 0,-7 6 0,8-7 0,-8 10 0,-2-1 0,1 1 0,1 0 0,7-10 0,0 1 0,1-3 0,-2 6 0,-6 6 0,5 6 0,-12-5 0,6 5 0,-7 0 0,0 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52:51.746"/>
    </inkml:context>
    <inkml:brush xml:id="br0">
      <inkml:brushProperty name="width" value="0.05" units="cm"/>
      <inkml:brushProperty name="height" value="0.05" units="cm"/>
      <inkml:brushProperty name="color" value="#E71224"/>
    </inkml:brush>
  </inkml:definitions>
  <inkml:trace contextRef="#ctx0" brushRef="#br0">147 461 24575,'24'0'0,"-8"0"0,18 0 0,-17 0 0,16 0 0,-16 0 0,16 0 0,-6 0 0,9 0 0,-10 0 0,8 0 0,-17 0 0,16 0 0,-16 0 0,17 0 0,-8 0 0,10 0 0,0-8 0,7 6 0,-16-6 0,13 8 0,-13 0 0,-1-7 0,-2 6 0,0-5 0,-7-1 0,16 6 0,-6-14 0,9-3 0,13-3 0,3-17 0,14 13 0,-19 5 0,1-1 0,24-3 0,23-8 0,-30 1 0,1 7 0,-1-8 0,17 9 0,-25 2 0,9 8 0,-30 5 0,16 0 0,-12 6 0,12-7 0,-16 1 0,0 6 0,0-6 0,0 8 0,0 0 0,0-8 0,0 6 0,30-6 0,-10 8 0,26 0 0,-17 0 0,1 0 0,-14 0 0,27 0 0,-23 10 0,26-7 0,-16 6 0,-1-9 0,1 0 0,16 12 0,-26-1 0,0-4 0,-1-1 0,6 2 0,-4-7 0,0-2 0,13 1 0,12 0 0,-16 10 0,-14-8 0,-3 8 0,-13-10 0,13 0 0,-9 0 0,9 0 0,3 0 0,-12-8 0,12 6 0,-3-6 0,-9 8 0,9 0 0,-13 0 0,0 0 0,0 0 0,0 0 0,16 0 0,-12 8 0,3-6 0,-19 6 0,-10-2 0,0-4 0,0 4 0,1-6 0,-1 0 0,0 0 0,0 6 0,1-4 0,-1 4 0,10 2 0,2-6 0,10 14 0,13-4 0,-9 6 0,9-6 0,-13 4 0,0-6 0,7 8 0,-16-8 0,4-2 0,-17-8 0,0 0 0,1 0 0,-8 7 0,0 10 0,2 23 0,-6-1 0,15 10 0,-8-13 0,8 0 0,-8-9 0,4-3 0,-4 0 0,-2-8 0,0 18 0,0-8 0,0 1 0,2-3 0,4 0 0,-4 2 0,8 10 0,0 0 0,0 0 0,-8 0 0,6 0 0,-5 0 0,-1 1 0,6-1 0,-5 29 0,0-22 0,-2 22 0,-9-29 0,0 0 0,0 1 0,0-1 0,0 0 0,-8 0 0,6 0 0,-14 0 0,6 0 0,-9 13 0,0-10 0,-17 27 0,14-26 0,-12 12 0,16-16 0,0 0 0,8 0 0,-6 0 0,6 0 0,-8 0 0,0 0 0,-16 16 0,14-21 0,-22 19 0,25-34 0,-8 18 0,10-17 0,-1 6 0,2-8 0,0-1 0,-10 2 0,7-1 0,-17 2 0,8-8 0,-10 7 0,-7 0 0,6-4 0,-6 10 0,7-12 0,0 8 0,0-8 0,0 6 0,0-14 0,0 14 0,0-6 0,0 8 0,-13-8 0,9-2 0,-9 0 0,-16-6 0,22 6 0,-36-8 0,27 0 0,-30 0-661,-4 0 661,35 0 0,-1 0 0,-34 0 0,27 0 0,0 0 0,-16 0 0,13 0 0,-11 0 0,5 0 0,5 0 0,-2 0-845,-9 0 0,-9 0 1,4 0 844,-10 0 0,2 0 0,-13 0 0,0 0 0,10 1 0,4-2 0,9-4 0,3-1 0,0 5 0,6-1 0,-24-19-257,32 20 0,2-1 257,-11-17 0,0 17 0,3-24 560,26 22-560,-12-20 2540,16 14-2540,0 0 609,0-6-609,0 6 0,0 0 0,0-6 0,0 14 0,9-6 0,3 1 0,10 6 0,0-12 0,-26 3 0,10-6 0,-23-2 0,17 0 0,-13-11 0,10 0 0,-23-14 0,9 3 0,-12-4 0,12 4 0,4 0 0,13 12 0,-16-22 0,12 18 0,-12-20 0,16 16 0,0 0 0,0 0 0,-1 0 0,1-1 0,8 1 0,-6 0 0,6 0 0,-8 0 0,8 0 0,-6 8 0,6-22 0,8 18 0,-2-11 0,20 10 0,-12 6 0,5 1 0,0-8 0,-6 8 0,13-10 0,-14 0 0,14 10 0,-6-8 0,8-9 0,0 13 0,0-20 0,0 34 0,0-8 0,0 10 0,0-10 0,7 7 0,2-17 0,6 18 0,-5-18 0,2 17 0,-4-7 0,0 10 0,5 0 0,-5 0 0,0-1 0,-2-9 0,0 8 0,-4-18 0,4 17 0,2-16 0,-6 6 0,14-9 0,-14 10 0,6 2 0,-8 10 0,0 6 0,0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53:05.403"/>
    </inkml:context>
    <inkml:brush xml:id="br0">
      <inkml:brushProperty name="width" value="0.05" units="cm"/>
      <inkml:brushProperty name="height" value="0.05" units="cm"/>
      <inkml:brushProperty name="color" value="#E71224"/>
    </inkml:brush>
  </inkml:definitions>
  <inkml:trace contextRef="#ctx0" brushRef="#br0">149 0 24575,'14'0'0,"10"16"0,2-4 0,10 14 0,0-8 0,0 8 0,0-6 0,0 7 0,1-17 0,-1 6 0,0-14 0,0 14 0,0-6 0,0 0 0,0 6 0,0-14 0,0 14 0,0-14 0,0 14 0,0-14 0,0 6 0,1-8 0,-1 0 0,29 0 0,28 13-819,-31-11 1,4-1 818,7 6 0,1-1 0,-1-5 0,1-2 0,10 1 0,3 0-1204,0 0 1,2 0 1203,10 0 0,2 0 0,-1 1 0,0-2 0,-33-3 0,1-1 0,-4-1 0,17-1 0,-5-1-39,-15 0 1,-6-1 38,11-3 0,-14 4 0,-12 6 1421,12-6-1421,-26 8 2604,-2-6-2604,-9 4 96,-1-4-96,0 6 0,0 0 0,1 0 0,9 0 0,2 0 0,10 0 0,0 0 0,0-8 0,0 6 0,0-6 0,0 0 0,1 6 0,-1-6 0,0 8 0,0-8 0,0 6 0,0-6 0,16 8 0,-12 0 0,12 0 0,-16 0 0,0 0 0,0 8 0,14 4 0,-11 6 0,10-6 0,-13-4 0,0-8 0,-9 0 0,-10 6 0,-4-4 0,-5 10 0,8 6 0,0 8 0,2 10 0,-8 1 0,6-1 0,-14 13 0,14-10 0,-6 10 0,8-13 0,-8 13 0,6-9 0,-14 38 0,6-5-212,-2-23 0,0 2 212,-3 34 0,8 13 0,-11-30 0,0 30 0,0-43 0,0 23 0,0-27 0,0 1 0,-10 9 0,2-16 0,-4 17 0,6-17 424,-2 3-424,-2-13 0,-8 0 0,0 1 0,0-1 0,0 0 0,0 0 0,-8 0 0,6 0 0,-13 6 0,6-12 0,2 1 0,-9-14 0,8 0 0,-10 1 0,0 8 0,0-6 0,0 6 0,-1-16 0,1 14 0,0-12 0,0 14 0,0 0 0,-29 21 0,9-2 0,16-15 0,-2-1-887,-40 19 887,30-23 0,-2 1 0,0 0 0,1 0 0,-1 0 0,2-1 0,1 0 0,3 1 0,-21 18 0,10-17 0,-1 0 0,-14 18 0,14-17 0,1-2 0,-10 9 0,-13 10-318,0-23 318,13 0 0,-13-14 0,30-8 0,-11 0 0,11 0 0,-13-10 0,12-1 0,-9-10 872,23 11-872,-53-29 0,33 22 0,-23-31 333,20 25-333,22-12 0,-9 14 0,13-13 0,0 6 0,-13-12 0,10 3 0,-24-6 0,6-12 0,3 11 0,18 9 0,0-2 0,-21-20 0,-1-1-442,19 15 0,3-2 442,-13-30 0,7 17 0,0 0 0,15 14 0,2 0 0,-10-19 0,-1 1 0,-24-18 0,20-5 0,0 2 0,-22 9 0,28 15 0,3 3 0,-9 7 0,11 10 0,0-11 0,11 14 0,0 0 0,0 0 0,8 0 884,-6 0-884,14 0 0,-14 0 0,6 0 0,0-7 0,2 15 0,8-2 0,0 16 0,0 0 0,0-10 0,0 7 0,0-7 0,0 0 0,0 7 0,0-6 0,-8-1 0,6-3 0,-6-9 0,8-16 0,8 12 0,-6-12 0,14 16 0,-14 0 0,6 9 0,0-6 0,-6 16 0,6-7 0,-8 10 0,6 0 0,-4-1 0,4 1 0,-6 6 0,0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53:28.789"/>
    </inkml:context>
    <inkml:brush xml:id="br0">
      <inkml:brushProperty name="width" value="0.05" units="cm"/>
      <inkml:brushProperty name="height" value="0.05" units="cm"/>
      <inkml:brushProperty name="color" value="#E71224"/>
    </inkml:brush>
  </inkml:definitions>
  <inkml:trace contextRef="#ctx0" brushRef="#br0">686 565 24575,'14'0'0,"0"0"0,1 0 0,9 0 0,-8 0 0,8 7 0,0 2 0,-7 0 0,16 7 0,-6-14 0,-1 12 0,8-4 0,-8-2 0,1 6 0,18 8 0,4 1 0,6 4-745,17 10 0,6-2 745,-23-18 0,1-4 0,27 2 0,5-1-1065,0 2 1,0-4 1064,0-9 0,1-2 0,-2 6 0,-4 0-233,-26-6 0,-3-2 233,-1 1 0,-4 0 0,16 0 0,-12-8 1285,12 6-1285,-25-6 2233,12 8-2233,-25 0 567,6 0-567,-6 0 0,9 0 0,0 0 0,0 0 0,0 0 0,0 0 0,-10 0 0,14 0 0,-12 0 0,15-8 0,-7 6 0,13-6 0,-10 0 0,24 6 0,-24-6 0,23-1 0,-9 6 0,-1-14 0,-3 15 0,-13-15 0,0 15 0,7-14 0,-6 14 0,-4-12 0,1 13 0,-8-14 0,10 5 0,0 0 0,0-6 0,13 4 0,-9-6 0,9-2 0,0 10 0,-10-6 0,11 6 0,2-8 0,-12 0 0,12 0 0,-16 0 0,0 0 0,-10 8 0,8-6 0,-8-2 0,24-4 0,-11-12 0,21 7 0,8 4 0,17-2-360,-18 1 0,1 2 360,14 10 0,-17-10 0,-15 10 0,2-1 0,39-11 0,-37 7 0,-2-1 0,30-18 0,0 0 0,-12 4 0,-1 10 0,-20 3 0,-13 1 0,0 8 0,0 2 0,0 8 720,0-8-720,0 6 0,0-6 0,0 8 0,1 0 0,-1 0 0,0 0 0,-10 0 0,-2 0 0,-10 6 0,17 4 0,-12 14 0,12-6 0,-15 6 0,0 0 0,0 3 0,10 1 0,-13-4 0,19 18 0,-20-12 0,6 12 0,-2-8 0,-14-8 0,6 11 0,-8-11 0,8 8 0,-6-8 0,14 10 0,-14 0 0,6 0 0,-8 0 0,0 0 0,0 16 0,0-12 0,0 13 0,-8-17 0,6 0 0,-14 0 0,14 0 0,-6 0 0,8 0 0,-8 0 0,6 0 0,-14 0 0,14 0 0,-14 0 0,-2 16 0,-2-11 0,-15 11 0,15-16 0,-6 0 0,8 0 0,0 0 0,-8 0 0,14 0 0,-12 0 0,14 0 0,-16 0 0,6 0 0,-14 0 0,6 1 0,-8-1 0,0 0 0,0 0 0,0 0 0,0 0 0,-1-8 0,1 6 0,0-6 0,0 8 0,0 0 0,0 0 0,0 0 0,-16 17 0,12-13 0,-25 15 0,12-15 0,-12 4 0,-6 14 0,17-14 0,-13 14 0,15-27 0,-14 10 0,14-11 0,3 2 0,13 2 0,0-22 0,-17 20 0,13-28 0,-25 22 0,-4-1 0,-17 2-450,25-14 0,0-1 450,-30 10 0,31-10 0,1 1-66,-13 2 66,-11 18 0,15-31 0,15 8 0,-9-10 0,10 0 0,-30 0 0,12 10-526,-28-8 526,11 8-284,38-10 0,-4 0 284,-18 6 0,-4 2-922,-2 1 0,-2 1 922,-8 6 0,-3 0 0,-9-7 0,4 0 0,29 3 0,-1 0-595,-32-5 1,3-1 594,-2 7 69,30-2 1,5-2-70,10-7 1215,-9 8-1215,23-2 1925,-10-6-1925,13 6 1442,0-8-1442,9 0 372,-6 0-372,6 0 0,-9 0 0,-13 0 0,10 0 0,-24 0 0,24 0 0,-10 0 0,-17 0 0,23 0 0,-36-10 0,40 0 0,-10-2 0,-3-4 0,11 6 0,-11-16 0,3-5 0,10 2 0,-23-2 0,22 4 0,-9-3 0,13 2 0,0-6 0,0 14 0,0-14 0,0 6 0,0-8 0,-16-16 0,11 12 0,-3-12 0,10 16 0,6 0 0,0 0 0,2-1 0,0 1 0,6 0 0,-6 0 0,8 0 0,8 0 0,-12-6 0,18 14 0,-17-3 0,20 17 0,-14-10 0,7 8 0,-2-18 0,-2 17 0,2-23 0,2 12 0,-8-14 0,14 6 0,-14 0 0,14 9 0,-6-6 0,8 16 0,0-17 0,-7 18 0,6-8 0,-6 9 0,7-8 0,0 6 0,0-7 0,0 10 0,0-1 0,0 1 0,0-10 0,0-2 0,0-10 0,-8 0 0,6 0 0,-6 0 0,8-1 0,0 11 0,0-8 0,0 18 0,0-8 0,8-16 0,-6 19 0,15-29 0,-15 24 0,12 0 0,-13-8 0,12 11 0,-11-12 0,4 2 0,0 7 0,-4 2 0,4 0 0,-6-3 0,0-9 0,7 10 0,-6-8 0,6 18 0,-1-8 0,-5 0 0,12 7 0,-11-7 0,4 0 0,2-9 0,-6 6 0,6-4 0,-2 17 0,-4 0 0,4-1 0,-6 1 0,0 6 0,0 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54:31.838"/>
    </inkml:context>
    <inkml:brush xml:id="br0">
      <inkml:brushProperty name="width" value="0.05" units="cm"/>
      <inkml:brushProperty name="height" value="0.05" units="cm"/>
      <inkml:brushProperty name="color" value="#E71224"/>
    </inkml:brush>
  </inkml:definitions>
  <inkml:trace contextRef="#ctx0" brushRef="#br0">144 1440 24575,'14'0'0,"1"0"0,-1 0 0,0 6 0,0 2 0,1 0 0,-1-2 0,0-6 0,10 0 0,-7 0 0,17 0 0,-8 0 0,10 0 0,0 0 0,0 8 0,13-6 0,-9 6 0,38-8 0,-34 0 0,34 0 0,-25 0 0,12 0 0,1-9 0,-14 6 0,-3-7 0,-12 10 0,-1 0 0,0 0 0,0 0 0,0 0 0,0 0 0,0 0 0,0 0 0,16 0 0,-21-6 0,9 5 0,-17-6 0,4 7 0,-1 0 0,-2 0 0,0-8 0,3 6 0,9-6 0,0 8 0,0 0 0,0 0 0,0 0 0,0 0 0,0 0 0,0 0 0,0 0 0,16 0 0,-12 0 0,12 0 0,-15 0 0,12 0 0,-10 0 0,10 0 0,-13 0 0,0 0 0,0 0 0,0 0 0,1 0 0,-1 0 0,0 0 0,16 8 0,-12-6 0,12 14 0,-16-14 0,0 14 0,13-14 0,-9 14 0,22-14 0,-23 6 0,23-8 0,-22 0 0,9 0 0,3 0 0,-22 0 0,10 0 0,-16 0 0,-7 0 0,17 0 0,-18 0 0,8 0 0,-9-6 0,9 4 0,18-12 0,-12 12 0,10-6 0,-32 2 0,5 4 0,-5-4 0,6-1 0,10 6 0,-7-12 0,16 12 0,-16-12 0,17 3 0,-8-6 0,10-2 0,0-8 0,0-2 0,0 0 0,0-6 0,0 6 0,1-8 0,15-17 0,-12 21 0,2-8 0,-18 24 0,0 0 0,-7 1 0,7 0 0,-10 0 0,10-1 0,-14 2 0,13-2 0,-16 1 0,16-15 0,3 10 0,8-20 0,-6 12 0,-2-8 0,-9 9 0,0-6 0,-2 16 0,-6-7 0,6 0 0,-7 7 0,2-7 0,-4 10 0,0 0 0,-4 0 0,4-1 0,-12 1 0,-2 6 0,-6-4 0,0 10 0,-1-11 0,1 5 0,6-6 0,-14-2 0,11 8 0,-13-6 0,10 6 0,0 0 0,0-5 0,-1 12 0,1-12 0,0 11 0,6-10 0,-5 10 0,5-4 0,-15-2 0,6-1 0,-7 0 0,10-4 0,-1 11 0,1-4 0,0 0 0,-10 4 0,7-10 0,-7 10 0,0-12 0,8 12 0,-18-14 0,17 14 0,-7-6 0,10 8 0,0-7 0,-10 6 0,7-12 0,-7 11 0,10-10 0,-10 10 0,-2-12 0,-10 12 0,0-14 0,0 14 0,-17-22 0,13 20 0,-12-20 0,26 22 0,-8-14 0,18 14 0,-8-6 0,0 0 0,-3 6 0,1-6 0,-24 0 0,20 6 0,-13-13 0,10 14 0,6-14 0,-9 13 0,0-6 0,0 0 0,-16 6 0,12-14 0,-12 14 0,16-6 0,9 8 0,-6 0 0,6 0 0,-9 0 0,0 0 0,0 0 0,0-8 0,0 6 0,0-6 0,0 8 0,0 0 0,0 0 0,0 0 0,0 0 0,0 0 0,-1 0 0,-15 0 0,12 0 0,-25 0 0,13 10 0,-1-8 0,-9 18 0,23-10 0,-24 11 0,24-10 0,-23 8 0,23-16 0,-11 14 0,-2-15 0,12 15 0,-12-15 0,16 14 0,0-14 0,0 14 0,0-14 0,-13 15 0,-4-14 0,1 14 0,-40-5 0,33 8 0,-23 0 0,20 2 0,10 8 0,-14-16 0,-16 17 0,12-18 0,14-2 0,1 1 0,-4 8 0,-20-8 0,43 4 0,0-6 0,0 0 0,0 6 0,0-6 0,0 0 0,10-2 0,2-1 0,0 2 0,7-1 0,-7 7 0,16-7 0,-5 0 0,12 4 0,-12-4 0,12 6 0,-12 1 0,11 9 0,-10-8 0,10 18 0,-4-8 0,6 10 0,0 1 0,0-1 0,0-10 0,0 8 0,0-18 0,0 8 0,0-10 0,0 1 0,0-1 0,8 10 0,-6-7 0,6 7 0,-8-10 0,6 0 0,-4 0 0,4 1 0,0-1 0,-4 0 0,11 0 0,4 2 0,2 9 0,5-7 0,-8 6 0,-2-10 0,0 0 0,1 1 0,-1-1 0,0-6 0,-6 5 0,5-12 0,-5 12 0,0-5 0,4 0 0,-4-2 0,0 0 0,15-4 0,-13 11 0,14-6 0,-10 8 0,10 1 0,-7-2 0,7-4 0,-10 3 0,0-5 0,0-1 0,1 6 0,-1-5 0,0 6 0,0-6 0,1-1 0,-7-1 0,-2-5 0,-6 6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55:00.280"/>
    </inkml:context>
    <inkml:brush xml:id="br0">
      <inkml:brushProperty name="width" value="0.05" units="cm"/>
      <inkml:brushProperty name="height" value="0.05" units="cm"/>
      <inkml:brushProperty name="color" value="#E71224"/>
    </inkml:brush>
  </inkml:definitions>
  <inkml:trace contextRef="#ctx0" brushRef="#br0">1306 219 24575,'96'8'0,"-29"2"0,14 0 0,4-2 0,-11-18 0,24-2 0,-20-4 0,0-1 0,10-8 0,-14 8 0,-5 2 0,-20 4 0,-13-5 0,0 14 0,14-16 0,2 15 0,14-6 0,-14 9 0,-3 0 0,-13 0 0,16 0 0,-12-8 0,26 6 0,-11-14 0,11 14 0,-10-6 0,-7 8 0,0-10 0,-10 8 0,23-8 0,-9 10 0,-4 1 0,4-2-1895,38-11 1895,-21 11 0,2 0 0,-18-6 0,0 2-127,8 10 0,-2 2 127,13-5 0,-7 10 0,-30-4 0,6 2 0,-4 0 1869,4 6-1869,-6-6 280,0 8-280,0 0 0,1 0 0,-1-8 0,0 6 0,0-14 0,16 14 0,-12-14 0,12 6 0,-16 0 0,0-6 0,-9 6 0,6 0 0,-6-6 0,9 14 0,0-6 0,0 0 0,0 6 0,0-6 0,0 8 0,16 8 0,-12-6 0,12 15 0,-16-7 0,0 0 0,14-1 0,2 3 0,0 1 0,-2 0 0,-14 3 0,-4-9 0,-6 1 0,-4 4 0,3-12 0,3 16 0,0-6 0,-2 8 0,-10-9 0,-6-3 0,-4 0 0,-6-8 0,0 8 0,0-9 0,0-1 0,0 10 0,0 2 0,0 1 0,0-4 0,0 8 0,0-3 0,-6 4 0,-2-8 0,-6-9 0,-1-1 0,-1 10 0,-8-14 0,4 22 0,-14-20 0,6 14 0,-21-16 0,9 6 0,-22-14 0,10 16 0,-14-15 0,-16 6 0,-4-9-276,35 0 1,0 0 275,-36 0 0,5 0 0,17 0 0,-1 0 0,1 0 0,13 8 0,-2-8 0,0 2 0,-10 16 0,1-11 0,-2 0-934,-21 17 934,27-4 0,-4 0-475,0-4 0,-2-1 475,-8 6 0,-1 1 0,0 0 0,1-2 0,9-4 0,0-1 0,-8 7 0,2-2-366,-21 5 366,39-12 0,2-1 0,-15 0 0,-1 8 0,1-18 870,-1 8-870,14-10 1516,-10 9-1516,6-6 415,3 7-415,1-10 0,16 0 0,0 0 0,0 0 0,-16 0 0,11 0 0,-11 0 0,3 0 0,10 0 0,-23 0 0,9 0 0,-29 0 0,-4 0-556,26 0 0,-2 0 556,8 0 0,0 0 0,-8-6 0,2 0-507,-26 3 507,17-16 0,20 9 0,13-8 0,-17 0 0,13 0 1082,-25-2-1082,26 2 537,-10-2-537,22 4 0,-6-2 0,6 2 0,-9-2 0,0-9 0,-29-12 0,9 6 0,-13-12 0,20 15 0,13-6 0,0 0 0,0 8 0,0-6 0,-17-3 0,13 7 0,-12-12 0,16 14 0,0 0 0,0-6 0,0 14 0,8-14 0,4 22 0,8-10 0,1 20 0,1-11 0,0 12 0,6-12 0,-5 12 0,5-12 0,0 5 0,-6-16 0,12 7 0,-6-16 0,8 6 0,0-9 0,0 10 0,6 2 0,2 10 0,0-1 0,5 1 0,-5 6 0,6-4 0,2-6 0,24-16 0,-7-5 0,19 11 0,-26 6 0,-2 14 0,0 0 0,-14-4 0,22 2 0,-21-5 0,22-2 0,-6 0 0,-1 1 0,8 6 0,-18-2 0,8 10 0,-9-11 0,-1 12 0,0-12 0,0 5 0,1-6 0,15-8 0,-12 5 0,12 2 0,-22 2 0,5 11 0,-5-4 0,16-2 0,2-2 0,10-8 0,13-2 0,-9-6 0,9-4 0,-23 10 0,-2 4 0,-9 16 0,-8 0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55:41.566"/>
    </inkml:context>
    <inkml:brush xml:id="br0">
      <inkml:brushProperty name="width" value="0.05" units="cm"/>
      <inkml:brushProperty name="height" value="0.05" units="cm"/>
      <inkml:brushProperty name="color" value="#E71224"/>
    </inkml:brush>
  </inkml:definitions>
  <inkml:trace contextRef="#ctx0" brushRef="#br0">1 2141 24575,'16'-8'0,"4"2"0,16 6 0,0 0 0,-9 0 0,6 0 0,-6 0 0,9 0 0,0 0 0,0 0 0,29 0 0,-8-10 0,41 8 0,-28-8 0,12 10 0,0 0-1562,4 0 1562,-35 0 0,1 0 0,-1 0 0,0 0-251,35 0 251,13 0 0,-43 0 0,23 0 0,-40 0 0,10 0 0,-12 0 0,-1-8 0,42 6 0,-18-16 0,2 16 0,7 2 238,-14-5 0,0 0-238,8 4 0,2 2 0,8-1 0,-4 0 0,22 0 0,-21-6 0,-2-1 0,7 4 0,-24-9 0,0 1 204,31 8-204,-12-6 0,14 9 0,-30-8 0,-2 6 0,-16-6 1077,0 0-1077,0 6 56,0-6-56,0 0 0,16 6 0,-21-6 0,18 8 0,-22 0 0,9-8 0,-10 6 0,8-6 0,-18 8 0,18-8 0,-17 6 0,16-6 0,-6 0 0,9 6 0,-10-13 0,-2 14 0,-10-6 0,1 1 0,-1 4 0,16-10 0,-2 10 0,5-11 0,1 12 0,-18-12 0,18 4 0,-17-6 0,6 5 0,1-4 0,-7 12 0,7-12 0,0 4 0,2-6 0,10 6 0,7-13 0,-5 12 0,-6-12 0,2 5 0,-8 2 0,10 6 0,0-6 0,0 6 0,1-8 0,-1 0 0,0 8 0,-10-4 0,-2 6 0,0-8 0,-1 1 0,2 5 0,-4-2 0,-7 10 0,1-11 0,-1 12 0,-6-12 0,4 12 0,-4-12 0,7 5 0,-7-6 0,-2-10 0,-6 7 0,0-7 0,0 10 0,0-10 0,0 7 0,0-7 0,0 0 0,0 8 0,0-18 0,0 17 0,-6-7 0,4 1 0,-11 6 0,12-7 0,-14 0 0,1 1 0,2-12 0,-16 10 0,8-9 0,-7 16 0,3-6 0,0 8 0,-2-9 0,0 7 0,-8-8 0,16 2 0,-16 4 0,15-4 0,-5 8 0,10 8 0,0-5 0,-10-5 0,7 2 0,-16-10 0,16 11 0,-7 0 0,10 0 0,-1 1 0,1 0 0,0-1 0,0 1 0,-1 0 0,-9-2 0,-2-8 0,-10 4 0,0-14 0,0 6 0,0-9 0,0 1 0,-16-8 0,12 14 0,-13-4 0,17 8 0,0-2 0,0 0 0,0 2 0,0 8 0,0 0 0,-13-2 0,-20-2 0,-1 0 0,7 9 0,-1 3 0,-13-3 0,-21 4 0,49 9 0,13 0 0,0 0 0,-1 8 0,1-6 0,0 14 0,0-6 0,0 0 0,0 6 0,-29 4 0,22 0 0,-3 1 0,-3 1 0,-24 3-590,23-7 0,-3 1 590,-7 1 0,-2 0-751,-1-5 1,-2 1 750,-8 11 0,-1 2 0,1-6 0,-1 0-961,-11 7 0,-1 2 961,10-2 0,-1 0 0,-6 1 0,-5 0 0,11-10 0,-4-1 0,3 0 0,-7 4 0,1-2 0,11-7 0,-4-1 0,11-1 0,-27 11 0,27-2 0,30-4 971,0-8-971,10-2 1420,2-2-1420,9-4 2212,1 10-2212,0-4 0,6 7 0,-5-7 0,5 4 0,-6-4 0,6 6 0,-4-6 0,4 5 0,0-5 0,1 6 0,1 0 0,5 10 0,-6 3 0,7-1 0,-6-2 0,4 0 0,-4-7 0,6 7 0,0 0 0,0-8 0,8 18 0,0-17 0,10 16 0,6-6 0,-4 9 0,5-10 0,7 14 0,-14-22 0,12 13 0,-14-7 0,-1-8 0,1 8 0,-2-10 0,0-6 0,-6 5 0,15-3 0,-13-2 0,14 6 0,-10-6 0,0 6 0,10 2 0,-7-1 0,7 1 0,-10-2 0,10 2 0,-7-1 0,13 7 0,-4-4 0,-3 3 0,1-5 0,0 0 0,-8-2 0,18 4 0,-8-2 0,26 18 0,-21-20 0,18 26 0,-22-28 0,-1 6 0,8-2 0,-18-7 0,18 8 0,-8 8 0,1-13 0,-3 10 0,-10-14 0,0 0 0,1-2 0,-8 1 0,0-6 0,-7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2:59.515"/>
    </inkml:context>
    <inkml:brush xml:id="br0">
      <inkml:brushProperty name="width" value="0.05" units="cm"/>
      <inkml:brushProperty name="height" value="0.05" units="cm"/>
      <inkml:brushProperty name="color" value="#E71224"/>
    </inkml:brush>
  </inkml:definitions>
  <inkml:trace contextRef="#ctx0" brushRef="#br0">1 1 24575,'14'0'0,"0"6"0,1 2 0,9 8 0,-8-1 0,10 10 0,-2-6 0,4 15 0,8-6 0,-7 8 0,8 13 0,-16-10 0,16 11 0,-17-14 0,6 0 0,-16-10 0,6 8 0,-14-8 0,14 10 0,-6 0 0,1 0 0,5 0 0,-14 1 0,14-1 0,-14-10 0,6-2 0,-8-10 0,0 0 0,6-6 0,-4-1 0,4-7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56:18.843"/>
    </inkml:context>
    <inkml:brush xml:id="br0">
      <inkml:brushProperty name="width" value="0.05" units="cm"/>
      <inkml:brushProperty name="height" value="0.05" units="cm"/>
      <inkml:brushProperty name="color" value="#E71224"/>
    </inkml:brush>
  </inkml:definitions>
  <inkml:trace contextRef="#ctx0" brushRef="#br0">541 710 24575,'14'0'0,"10"0"0,-7 0 0,16 0 0,-6 0 0,-1 0 0,-2 0 0,-10 0 0,1 0 0,-1 0 0,0 0 0,10 8 0,2-6 0,11 6 0,-1-8 0,0 8 0,0-6 0,0 6 0,0-8 0,0 0 0,0 0 0,0 0 0,0 0 0,0-8 0,0-2 0,0-8 0,0-8 0,1 5 0,12-6 0,-10 0 0,10 6 0,-13-6 0,13-2 0,4 6 0,-1-14 0,10 13 0,-9-14 0,12 4 0,-12-6 0,9 7 0,-23 6 0,11 0 0,-14 15 0,0-12 0,16 6 0,1-4 0,2-5 0,-6 16 0,-12-5 0,-1 14 0,0-14 0,13 4 0,-10-7 0,23 8 0,-22-5 0,9 14 0,-13-14 0,0 14 0,0-6 0,-9 1 0,13 6 0,-22-6 0,22 7 0,-14 0 0,10 8 0,0-6 0,16 23 0,-12-13 0,13 6 0,-17-2 0,0-6 0,0 8 0,0-8 0,0 14 0,0-20 0,0 28 0,0-20 0,0 6 0,0-2 0,0-6 0,0 8 0,-9-2 0,23 26 0,-20-20 0,22 20 0,-3-12 0,-10-1 0,11 2 0,-14 3 0,-10-15 0,0 14 0,-12-22 0,18 27 0,-4-24 0,15 18 0,-15-6 0,6-6 0,-16 4 0,6-8 0,-10-1 0,-6-1 0,5 0 0,-5 0 0,0 10 0,6 19 0,-12-3 0,6 12 0,-8-16 0,-8 0 0,-2 0 0,-8 0 0,-2 13 0,-6-9 0,4 9 0,-31 16 0,28-22 0,-13 13 0,22-22 0,6-8 0,-16 10 0,6 0 0,-14-8 0,14 6 0,-6-6 0,10-1 0,0-10 0,0 6 0,1-19 0,-1 18 0,-8-12 0,8 4 0,-8 2 0,-16 8 0,9-5 0,-21 15 0,16-22 0,0 4 0,0-8 0,0-6 0,10 6 0,2-8 0,9 6 0,-25-4 0,10 4 0,-22-6 0,16 0 0,0 8 0,0-6 0,0 6 0,9-2 0,3-4 0,0 4 0,-2-6 0,-10 0 0,0 0 0,9 0 0,-6 0 0,6-8 0,-9 6 0,0-6 0,0 0 0,0 6 0,0-6 0,0 8 0,0-8 0,-16 6 0,12-14 0,-3 14 0,19-6 0,0 8 0,8-6 0,-18 4 0,17-11 0,-16 12 0,16-5 0,-17-2 0,8 6 0,-10-6 0,0 0 0,0-3 0,0 1 0,-16-14 0,12 12 0,-13-14 0,17 8 0,0 0 0,0 0 0,0 0 0,0 0 0,0-8 0,0 6 0,0-6 0,0 8 0,-16 0 0,12 0 0,-13 8 0,17-6 0,0 6 0,0 0 0,0-6 0,10 14 0,2-6 0,10 1 0,-1 6 0,1-5 0,0 6 0,0 0 0,-1 0 0,1 0 0,0 0 0,0-7 0,-7 6 0,5-6 0,-4 7 0,-4 0 0,7 0 0,-17 0 0,8-8 0,0 6 0,2-6 0,9 8 0,1 0 0,0 0 0,0 0 0,-1 0 0,1 0 0,0 0 0,0-6 0,-1 4 0,-9-4 0,-2-2 0,0 6 0,2-6 0,9 8 0,-9 0 0,8 0 0,-8 0 0,3-6 0,5 4 0,-14-4 0,13 6 0,-7 0 0,1 0 0,-10-7 0,-5 6 0,-4-6 0,6 7 0,9 0 0,3 0 0,10-6 0,-10 5 0,7-6 0,-16 7 0,16 0 0,-7-6 0,10 4 0,0-4 0,6 0 0,-5-2 0,-4-8 0,-10-1 0,1 7 0,2-4 0,10 6 0,-1-6 0,1 0 0,0-1 0,0 1 0,-1 6 0,7-14 0,2 2 0,14-32 0,-6 21 0,6-9 0,-2 26 0,-4 0 0,11 0 0,-5-1 0,6 1 0,2-10 0,-2 14 0,2-13 0,-1 15 0,-1 1 0,-6-6 0,4 11 0,-4-10 0,7 10 0,-7-11 0,4 12 0,-10-12 0,10 12 0,-10-12 0,11 11 0,-5-4 0,6 6 0,-6 0 0,-2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56:57.066"/>
    </inkml:context>
    <inkml:brush xml:id="br0">
      <inkml:brushProperty name="width" value="0.05" units="cm"/>
      <inkml:brushProperty name="height" value="0.05" units="cm"/>
      <inkml:brushProperty name="color" value="#E71224"/>
    </inkml:brush>
  </inkml:definitions>
  <inkml:trace contextRef="#ctx0" brushRef="#br0">1017 0 24575,'15'8'0,"-1"-1"0,-6-1 0,4-5 0,-4 6 0,16-7 0,3 8 0,-1-6 0,-2 6 0,-10-8 0,1 0 0,-1 0 0,10 0 0,2 0 0,10 8 0,0-6 0,0 6 0,0 0 0,17-6 0,-13 6 0,12-8 0,-16 0 0,0 0 0,0 0 0,0 0 0,0 0 0,-10 0 0,-2 0 0,-3 0 0,-5 6 0,14-4 0,-3 12 0,22-12 0,-10 14 0,10-6 0,-13 0 0,0 6 0,0-14 0,0 14 0,1-14 0,15 14 0,-22-7 0,20 0 0,-34 4 0,8-11 0,-9 4 0,9-6 0,2 8 0,10-6 0,0 14 0,0-14 0,0 6 0,-16-2 0,3-4 0,-15 4 0,6 1 0,0-6 0,0 12 0,1-5 0,-1 0 0,0 4 0,0-4 0,10 0 0,3 14 0,-1-18 0,8 21 0,-16-7 0,6 0 0,-6 16 0,6-24 0,-4 22 0,5-22 0,0 16 0,-8-11 0,7 1 0,-10-2 0,10 2 0,-7-2 0,1 2 0,-6-1 0,-4-1 0,0 0 0,14 10 0,-11-7 0,14 16 0,-8-6 0,9 9 0,-8-10 0,0-2 0,-6-10 0,-10 1 0,11-1 0,-12 0 0,12 0 0,-3 10 0,-2 3 0,6 15 0,-12-4 0,10-5 0,-10-10 0,4-8 0,-6-1 0,7 0 0,-6 0 0,6 1 0,-7-1 0,0 0 0,0 0 0,-7 1 0,6-1 0,-12-6 0,5-2 0,-6-6 0,-10 8 0,-2 2 0,-1 0 0,-6-2 0,6 0 0,1-6 0,2 6 0,10-8 0,-1 0 0,1 0 0,0 0 0,0 0 0,-17 8 0,3-6 0,-4 6 0,8-8 0,9 0 0,-9 0 0,8 0 0,-18 0 0,8 0 0,-10 0 0,0 0 0,0-8 0,-1 6 0,1-14 0,0 14 0,0-6 0,0 0 0,0-2 0,0 0 0,0-6 0,0 14 0,0-6 0,0 0 0,0 6 0,0-6 0,0 8 0,-1 0 0,-15 0 0,12 0 0,-12-8 0,26 6 0,2-6 0,0 8 0,-3 0 0,1 0 0,-8 0 0,18 0 0,-18-8 0,8 6 0,-1-6 0,-6 8 0,6 0 0,-9 0 0,-16-8 0,12 6 0,-12-6 0,16 0 0,0 6 0,-13-6 0,-4 8 0,1 0 0,3 8 0,13-6 0,0 6 0,-1-8 0,-5 0 0,4 0 0,-4 0 0,6 0 0,0 0 0,0 0 0,0-8 0,0 6 0,-16-14 0,11 14 0,-1-6 0,8 0 0,8 6 0,-10-6 0,10 8 0,2 0 0,0 0 0,7 0 0,-7-6 0,0-4 0,-2-6 0,-10-2 0,-16-8 0,11 6 0,-11-7 0,16 9 0,0 0 0,0 0 0,10 2 0,2 0 0,10 2 0,-1 6 0,1-5 0,-2-4 0,-8-26 0,2-10 0,4-2 0,8 6 0,10 12 0,0 1 0,8 0 0,4-13 0,17-3 0,2-1 0,0 4 0,4 13 0,-9-6 0,2 4 0,-6 12 0,-12 3 0,2 22 0,-4-6 0,7 7 0,-1 0 0,0 0 0,0 0 0,1 0 0,-1 0 0,0 0 0,10-8 0,2 6 0,11-14 0,-11 14 0,-2-12 0,-10 12 0,0-4 0,1 6 0,-1 0 0,0 0 0,0 0 0,10-8 0,-7 6 0,7-6 0,-16 2 0,5 4 0,-6-4 0,8 6 0,-1 0 0,-6-7 0,5 6 0,-6-5 0,1-1 0,5 6 0,-5-6 0,6 7 0,1 0 0,-8 0 0,0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2:39.319"/>
    </inkml:context>
    <inkml:brush xml:id="br0">
      <inkml:brushProperty name="width" value="0.05" units="cm"/>
      <inkml:brushProperty name="height" value="0.05" units="cm"/>
      <inkml:brushProperty name="color" value="#E71224"/>
    </inkml:brush>
  </inkml:definitions>
  <inkml:trace contextRef="#ctx0" brushRef="#br0">0 256 24575,'24'0'0,"2"0"0,24 0 0,-11 0 0,10 0 0,-13 0 0,0 0 0,0 0 0,0 0 0,14 0 0,-11 0 0,10 0 0,-13-8 0,16-2 0,-12 0 0,12 2 0,-16 0 0,1 6 0,-11-6 0,8 8 0,-18 0 0,18 0 0,-17 0 0,16 0 0,-6 0 0,9 0 0,-10 0 0,-2 0 0,-10 0 0,1 0 0,-1 0 0,0 0 0,0 0 0,10 0 0,-7 0 0,17-8 0,-18 6 0,8-6 0,-10 8 0,1 0 0,-1 0 0,0 0 0,0 0 0,1 0 0,-1 0 0,0 0 0,0 0 0,1 0 0,-1 0 0,0 0 0,0 0 0,1 0 0,-1-6 0,0 4 0,0-4 0,1 6 0,-1 0 0,10 0 0,-7-7 0,16 6 0,-16-6 0,17 7 0,-8-8 0,10 6 0,-10-6 0,8 8 0,-8 0 0,11-8 0,-1 6 0,0-6 0,0 0 0,0 6 0,-10-12 0,-2 12 0,0-4 0,-7 6 0,7 0 0,-10-6 0,0 4 0,0-4 0,1 6 0,-1 0 0,10-8 0,2 6 0,10-6 0,-9 8 0,-3 0 0,0 0 0,2 0 0,10-8 0,-10 6 0,8-14 0,-8 14 0,27-6 0,-23 8 0,10 0 0,-16 0 0,-7 0 0,7 0 0,-10 0 0,10 0 0,2-8 0,10 6 0,0-6 0,-9 8 0,6 0 0,-16 0 0,17 0 0,-18 0 0,8 0 0,-10 0 0,17 0 0,-13 0 0,12 0 0,-6 0 0,-7 0 0,17 0 0,-8 0 0,0 0 0,-2 0 0,-9 0 0,-1 0 0,-6 0 0,-2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2:41.237"/>
    </inkml:context>
    <inkml:brush xml:id="br0">
      <inkml:brushProperty name="width" value="0.05" units="cm"/>
      <inkml:brushProperty name="height" value="0.05" units="cm"/>
      <inkml:brushProperty name="color" value="#E71224"/>
    </inkml:brush>
  </inkml:definitions>
  <inkml:trace contextRef="#ctx0" brushRef="#br0">0 336 24575,'14'0'0,"1"0"0,-1 0 0,10 0 0,2 0 0,10-8 0,13-3 0,4 0 0,12-8 0,1 7 0,-1-20 0,17 6-460,4-7 460,1 18-505,-29-4 1,2 1 504,31 11 0,-9-14 0,2 1 0,-27 18 0,-1 0 0,18-11 0,-2 0 0,14 10-158,12-8 158,-41 11 0,21-10 0,-38 8 0,9-8 433,-13 2-433,0 6 1023,0-6-1023,0 8 171,0 0-171,0 0 0,7 0 0,-6 0 0,6 0 0,-7 0 0,-10 0 0,8 0 0,-8 0 0,10 0 0,0 0 0,1 0 0,-11 0 0,-2 0 0,-10 0 0,0 0 0,1 0 0,-1 0 0,0 0 0,0 0 0,-6 0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2:59.916"/>
    </inkml:context>
    <inkml:brush xml:id="br0">
      <inkml:brushProperty name="width" value="0.05" units="cm"/>
      <inkml:brushProperty name="height" value="0.05" units="cm"/>
      <inkml:brushProperty name="color" value="#E71224"/>
    </inkml:brush>
  </inkml:definitions>
  <inkml:trace contextRef="#ctx0" brushRef="#br0">934 567 24575,'14'-6'0,"0"4"0,10-4 0,-7 6 0,7 0 0,0 0 0,-8 0 0,8 0 0,-10 0 0,10 0 0,-7 0 0,7 0 0,0 0 0,2 0 0,10 8 0,0-6 0,1 6 0,-1-8 0,0-8 0,0 6 0,13-16 0,19-4 0,2-2 0,11-17 0,-15 16 0,-1-6 0,-12 11 0,-4 0 0,-13 10 0,0-6 0,-10 14 0,-2-13 0,0 6 0,19-7 0,-3-3 0,12 1 0,-16 0 0,0 0 0,0 0 0,0 0 0,0 0 0,-9 8 0,6 2 0,-16 2 0,7 4 0,6-4 0,-2-2 0,5 6 0,-9-6 0,-10 8 0,0-6 0,10 4 0,-7-4 0,17 6 0,-8-8 0,10 6 0,-9-13 0,6 14 0,-6-6 0,9 7 0,0-8 0,0 6 0,0-6 0,0 8 0,0-8 0,0 6 0,0-6 0,7 0 0,-15 6 0,11-6 0,-22 8 0,17 0 0,-18 0 0,8 0 0,-9-6 0,-1 4 0,0-4 0,0 6 0,1 0 0,-1 0 0,0 0 0,0 6 0,-6 2 0,-1 7 0,-7-1 0,0 0 0,6-6 0,-4 5 0,4-5 0,-6 6 0,0 0 0,0 10 0,0-7 0,0 16 0,0-16 0,0 7 0,0-10 0,6 0 0,-4 1 0,12 9 0,-12-8 0,6 8 0,-8-9 0,0 9 0,0 2 0,0 10 0,0 0 0,0-10 0,8 8 0,-6-8 0,6 11 0,-8-1 0,0 0 0,0 0 0,0 0 0,0 16 0,0-12 0,0 12 0,0-16 0,0 0 0,0 0 0,0 0 0,0 0 0,0-9 0,0 6 0,7-16 0,-6 7 0,6-10 0,-7 10 0,0 3 0,0-1 0,0 8 0,0-8 0,0 10 0,0 0 0,0-9 0,0-3 0,0-10 0,0 10 0,0-8 0,0 24 0,0-12 0,-8 15 0,-2-7 0,-9 0 0,1 0 0,-8 0 0,6 0 0,-6 0 0,8 0 0,0 0 0,-8 0 0,14 1 0,-12-1 0,6 16 0,6-22 0,-12 20 0,16-34 0,-2 8 0,-4 0 0,5-7 0,-7 7 0,0 0 0,8-7 0,-6 7 0,4 0 0,-4-1 0,-2 2 0,8 5 0,-5-13 0,11 7 0,-20 0 0,12-7 0,-8 7 0,5-10 0,12 0 0,-12 0 0,5 1 0,0-1 0,-4-6 0,4 4 0,-7-4 0,1 0 0,0 5 0,6-5 0,-5 0 0,5-2 0,-6-6 0,6 6 0,-14-4 0,12 11 0,-14-12 0,9 12 0,1-11 0,0 4 0,0 0 0,-1-4 0,1 4 0,0 0 0,-10 4 0,7-2 0,-16 8 0,6-14 0,1 13 0,2-7 0,0 0 0,7 4 0,-7-10 0,10 11 0,-26-4 0,10 7 0,-22-6 0,16 15 0,-1-13 0,1 14 0,0-8 0,0 0 0,0 0 0,0 0 0,0 0 0,0 0 0,0 0 0,0 0 0,-16 8 0,12-6 0,-13-2 0,17-2 0,0-6 0,10 0 0,-8-2 0,8 0 0,-16 0 0,4 2 0,5-4 0,0-6 0,16 0 0,-17 0 0,8 0 0,-10 8 0,0-6 0,0 6 0,0-8 0,-1 0 0,1 0 0,0 0 0,0 0 0,0 0 0,0 0 0,0 0 0,-6 0 0,4 0 0,-4 0 0,15 0 0,-6 0 0,16 0 0,-7 0 0,10 0 0,-1 0 0,7-6 0,-30-3 0,24-6 0,-36-11 0,24 8 0,-10-16 0,0 14 0,-1-14 0,1 14 0,0-6 0,8 0 0,-6 5 0,6-13 0,-8 6 0,0-8 0,-16-8 0,12 6 0,-12-6 0,16 8 0,0 0 0,7 0 0,3 0 0,8 0 0,0 0 0,8 0 0,-6-17 0,14 13 0,-6-12 0,0 16 0,6 0 0,-6 0 0,8 0 0,0 10 0,0-8 0,0 17 0,0-16 0,0 16 0,0-7 0,0 10 0,0-10 0,0-3 0,0-9 0,0 0 0,0-16 0,0 12 0,0-12 0,8 16 0,-6 0 0,6 0 0,0 0 0,-6 0 0,6-17 0,0 13 0,2-12 0,0 26 0,-2 2 0,-8 0 0,8-2 0,-6-1 0,6-6 0,-8 16 0,7-1 0,-6 6 0,6 4 0,-7-7 0,0 1 0,0 0 0,0 0 0,0-1 0,0 1 0,0 0 0,0 0 0,0-1 0,0 1 0,6 0 0,-4 0 0,12-10 0,-12-3 0,14-9 0,-14 10 0,14-8 0,-14 18 0,12-8 0,-6 9 0,0 1 0,5 0 0,-5 0 0,0-1 0,4 1 0,-10 0 0,11 0 0,-5-1 0,6 7 0,-6-4 0,4 4 0,-4-6 0,7 6 0,7-21 0,-6 17 0,6-18 0,2 6 0,3 5 0,1-15 0,-4 16 0,2-16 0,-16 18 0,14-18 0,-16 17 0,8-7 0,5 4 0,-5 4 0,4-5 0,-5 13 0,-1-4 0,0 10 0,0-4 0,-6 6 0,-1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3:23.065"/>
    </inkml:context>
    <inkml:brush xml:id="br0">
      <inkml:brushProperty name="width" value="0.05" units="cm"/>
      <inkml:brushProperty name="height" value="0.05" units="cm"/>
      <inkml:brushProperty name="color" value="#E71224"/>
    </inkml:brush>
  </inkml:definitions>
  <inkml:trace contextRef="#ctx0" brushRef="#br0">0 73 24575,'24'0'0,"3"0"0,9 0 0,0 0 0,0 0 0,0 0 0,0 0 0,0 0 0,0 0 0,0-8 0,0 6 0,0-6 0,1 8 0,-1 0 0,0-8 0,0 6 0,0-6 0,-10 8 0,8 0 0,-17 0 0,6 0 0,-8 0 0,-1 0 0,0 0 0,0 0 0,1 0 0,-1 0 0,0 0 0,1 0 0,-1 0 0,0 0 0,10 0 0,2 0 0,10 0 0,0 0 0,1 0 0,-1 0 0,0 0 0,0 0 0,0-8 0,0 6 0,-10-6 0,8 0 0,-17 6 0,7-6 0,-10 8 0,0 0 0,0 0 0,1 0 0,-7 0 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3:37.322"/>
    </inkml:context>
    <inkml:brush xml:id="br0">
      <inkml:brushProperty name="width" value="0.05" units="cm"/>
      <inkml:brushProperty name="height" value="0.05" units="cm"/>
      <inkml:brushProperty name="color" value="#E71224"/>
    </inkml:brush>
  </inkml:definitions>
  <inkml:trace contextRef="#ctx0" brushRef="#br0">661 1258 24575,'14'0'0,"10"8"0,-7-6 0,16 14 0,-6-14 0,-1 12 0,-2-12 0,-10 4 0,0 0 0,10 4 0,3-2 0,9 8 0,0-14 0,16 22 0,-12-20 0,3 13 0,-20-17 0,-8 6 0,-1-5 0,0 6 0,0-7 0,7 6 0,-5-4 0,4 10 0,-5-10 0,9 4 0,2 2 0,10-6 0,0 14 0,-9-14 0,-3 6 0,-10-1 0,0-6 0,0 6 0,1-7 0,-1 6 0,10-4 0,-8 4 0,18 2 0,-8-6 0,11 6 0,-1-8 0,0 0 0,0 0 0,0 0 0,16 0 0,1-10 0,2 8 0,-5-8 0,-14 10 0,0-8 0,-10 6 0,8-6 0,-8 0 0,1 0 0,-4-2 0,-8 4 0,5 6 0,-10-7 0,9 6 0,-11-6 0,0 1 0,4 5 0,-4-6 0,7 7 0,-8-6 0,6 4 0,-5-10 0,6 10 0,-6-11 0,5 5 0,-5-6 0,8-10 0,-2 8 0,2-8 0,-8 9 0,5 1 0,-12 0 0,12 0 0,-11-1 0,4-9 0,2-2 0,-6-10 0,6 0 0,0 0 0,-6 0 0,6 0 0,-8 0 0,0 9 0,0-6 0,0 6 0,0-25 0,0 12 0,0-12 0,-8 16 0,-10 0 0,-2 0 0,-14 0 0,14 0 0,-14-1 0,6 1 0,-8 0 0,0 0 0,0 0 0,0 0 0,-9-16 0,7 20 0,-6-18 0,18 38 0,2-11 0,0 6 0,-2-2 0,-10-7 0,9 10 0,-6-10 0,6 16 0,-9-14 0,-6 22 0,20-12 0,-7 12 0,12-4 0,0 6 0,-7 0 0,10 0 0,0 0 0,-1 0 0,-9 0 0,-2 0 0,-10 0 0,0 0 0,0 0 0,0 8 0,0 2 0,0 8 0,-1 0 0,1 8 0,-29 9 0,6-3 0,-4 3 0,6-6 0,-1-1-638,-18 9 0,0 0 638,23-11 0,4-1 0,-24 20-35,-6 1 35,40-17 0,-10 0 0,13-11 0,-1 1 0,1-1 1274,10-2-1274,-8-6 37,8 4-37,-10-4 0,10 6 0,-8 10 0,8-8 0,-27 24 0,23-21 0,-10 11 0,26-18 0,0 0 0,-1-6 0,7 5 0,2-5 0,12 6 0,2 0 0,7 0 0,9 2 0,2 1 0,10 1 0,0 0 0,0 0 0,0 8 0,0-6 0,0 6 0,0-8 0,0 8 0,1-14 0,-1 20 0,-10-28 0,8 20 0,-8-14 0,10 8 0,0-8 0,-16 5 0,12-14 0,-21 12 0,13-12 0,-17 12 0,6-11 0,-5 4 0,6 0 0,1-4 0,-1 11 0,0-12 0,10 14 0,-7-7 0,16 2 0,-16-4 0,7 0 0,-10-4 0,1 4 0,-8 0 0,6-4 0,-11 4 0,4-6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5:18.047"/>
    </inkml:context>
    <inkml:brush xml:id="br0">
      <inkml:brushProperty name="width" value="0.05" units="cm"/>
      <inkml:brushProperty name="height" value="0.05" units="cm"/>
      <inkml:brushProperty name="color" value="#E71224"/>
    </inkml:brush>
  </inkml:definitions>
  <inkml:trace contextRef="#ctx0" brushRef="#br0">0 9 24575,'37'10'0,"-7"-8"0,19 8 0,0-10 0,4 0 0,29 0 0,-13 0 0,13 0-578,-32-7 1,2 1 577,3 4 0,1 0 0,7-4 0,1-1 0,-2 6 0,-1 2 0,-9-1 0,-2 0-250,37 0 250,11 0 0,-28 0 0,-2 0 0,-18 0 0,15 0 0,-21 8 0,34-6 0,-38 6 0,22-8 1140,-10 0-1140,2 6 0,3 0 0,37-4 0,-35 9 0,-3 0 0,13-9 0,-7 8 265,-22-10-265,22 0 0,-10 0 0,1 0 0,-4 0 0,-13 0 0,0 0 0,0 0 0,0 0 0,6 0 0,-14 0 0,3 0 0,-7 0 0,2 0 0,10 8 0,0-6 0,0 6 0,29-8 0,-21 0 0,21-8 0,-29 6 0,0-6 0,0 0 0,0 6 0,0-6 0,0 8 0,-9 0 0,6 0 0,-16 0 0,7 0 0,-10-7 0,7 6 0,-5-6 0,4 7 0,-5-6 0,-1 4 0,0-4 0,0 6 0,-6 0 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5:25.391"/>
    </inkml:context>
    <inkml:brush xml:id="br0">
      <inkml:brushProperty name="width" value="0.05" units="cm"/>
      <inkml:brushProperty name="height" value="0.05" units="cm"/>
      <inkml:brushProperty name="color" value="#E71224"/>
    </inkml:brush>
  </inkml:definitions>
  <inkml:trace contextRef="#ctx0" brushRef="#br0">90 1544 24575,'14'0'0,"10"0"0,2 0 0,10 0 0,0 0 0,-9 0 0,-3 0 0,-10 0 0,0 0 0,0 0 0,10 0 0,-7 0 0,7 0 0,0 0 0,2 0 0,10 0 0,0 0 0,1 0 0,-1 0 0,0 0 0,0 0 0,0 0 0,-10 0 0,8 0 0,-8 0 0,10 0 0,16 8 0,-11-6 0,40 17 0,12-3-861,-31 4 1,3 1 860,8-4 0,2-1 0,10-1 0,0-1 0,-8 1 0,0-4 0,8-8 0,0-2 0,-11 4 0,-1 3 0,13 0 0,-1-2 0,-18-4 0,-1 0-601,10 6 0,-6-1 601,3-7 0,-7 0 0,-30 0 0,0 0 0,0 0 1611,0 0-1611,0 0 1312,0 0-1312,0 0 0,0-8 0,0-2 0,13-10 0,-9 10 0,9-8 0,29 6 0,-31-6 0,31 6 0,-42 4 0,0 0 0,0-2 0,0-8 0,0-8 0,14 4 0,-11-12 0,2 4 0,-7 2 0,10-22 0,-4 18 0,12-12 0,-15 10 0,-1 14 0,0-6 0,0-1 0,0 7 0,16-22 0,-12 20 0,12-20 0,-16 14 0,0-8 0,0 0 0,0 8 0,1-6 0,-1 6 0,-8-8 0,6 8 0,-14-6 0,6 6 0,-8-9 0,0 1 0,0 0 0,-8-6 0,-2 4 0,-8-4 0,0 6 0,0 0 0,-8 0 0,0 9 0,-8 3 0,1 10 0,1 0 0,-26-10 0,10-3 0,-13 1 0,10 0 0,6 2 0,-9-4 0,0-8 0,0 8 0,0 2 0,-13-4 0,-6 2 0,-12-6 0,12 16 0,6 0 0,13 16 0,0-6 0,0 8 0,-1 0 0,1 0 0,0 0 0,0 0 0,0 0 0,-13 0 0,-3 0 0,-30 0 0,12 20-566,-28-16 566,11 16 0,22-18 0,-1-4 0,-28 2 0,29-1 0,3 2 0,-8 9 0,-28-8 0,28 17 0,-12-6 0,17 18 0,-1-7 0,14 6 0,-10-8 0,9-2 0,1 0 0,-10 1 0,-7-1 566,13 1-566,-10-10 0,40 4 0,-8-14 0,8 14 0,-10-5 0,0 8 0,0 0 0,0 0 0,-16 0 0,12 0 0,-13 0 0,17-8 0,0-2 0,10-2 0,-8-4 0,8 4 0,0 0 0,-8 4 0,17-2 0,-16 8 0,-10 2 0,3-6 0,-12 13 0,16-15 0,-13 9 0,9 0 0,-22-8 0,23 5 0,-10-14 0,13 15 0,0-15 0,9 6 0,-13-8 0,22 0 0,-12 0 0,15 6 0,1-5 0,0 6 0,0-7 0,-1 0 0,1 6 0,0-4 0,0 4 0,-1 0 0,1-4 0,0 4 0,-10-6 0,7 0 0,-7 0 0,0 8 0,-2-6 0,-10 6 0,0-8 0,9 0 0,3 0 0,10 0 0,0 0 0,0 0 0,-1 0 0,-8 0 0,6 0 0,-7 0 0,10 0 0,-1 0 0,7 7 0,10 10 0,16 10 0,10 9 0,0 0 0,6 0 0,-15-10 0,14 8 0,-16-17 0,7 7 0,0-17 0,-6 16 0,7-13 0,-9 14 0,-2-10 0,10 2 0,-8-1 0,18 3 0,-17-4 0,16 4 0,-16-3 0,7 0 0,-10-7 0,1 5 0,-1-5 0,-6 6 0,4-6 0,-4-2 0,0-6 0,-1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08.378"/>
    </inkml:context>
    <inkml:brush xml:id="br0">
      <inkml:brushProperty name="width" value="0.05" units="cm"/>
      <inkml:brushProperty name="height" value="0.05" units="cm"/>
      <inkml:brushProperty name="color" value="#E71224"/>
    </inkml:brush>
  </inkml:definitions>
  <inkml:trace contextRef="#ctx0" brushRef="#br0">0 1 24575,'6'14'0,"-4"0"0,12 26 0,-4-10 0,0 23 0,6-1 0,-4 1 0,-1 18 0,6-18 0,-15-1 0,14 1 0,-14-7 0,14 8 0,-14-12 0,6-16 0,0 8 0,-6-7 0,6 9 0,-8-10 0,0-8 0,0-12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3:02.059"/>
    </inkml:context>
    <inkml:brush xml:id="br0">
      <inkml:brushProperty name="width" value="0.05" units="cm"/>
      <inkml:brushProperty name="height" value="0.05" units="cm"/>
      <inkml:brushProperty name="color" value="#E71224"/>
    </inkml:brush>
  </inkml:definitions>
  <inkml:trace contextRef="#ctx0" brushRef="#br0">1 72 24575,'14'0'0,"10"-8"0,2-2 0,10 0 0,0-6 0,0 6 0,0 0 0,0 2 0,1 8 0,15 0 0,-12 0 0,12 0 0,-24 16 0,6-4 0,-16 13 0,16 0 0,-8 2 0,26 25 0,-8 1 0,1 2 0,-4 8 0,-9-11 0,-8 0 0,4-2 0,-26-14 0,14 0 0,-14 0 0,6 16 0,-16-12 0,-1 2 0,0-18 0,-4-9 0,11-1 0,-4 0 0,0-6 0,4 5 0,-10-5 0,4 6 0,-7 0 0,1 0 0,0 1 0,0-8 0,-1 0 0,1-1 0,0-4 0,-10 12 0,7-12 0,-7 6 0,0-8 0,-2 0 0,0 0 0,2 0 0,9 0 0,7-6 0,-4 4 0,4-10 0,-6 4 0,-1 0 0,1-5 0,0 5 0,0-6 0,-1 0 0,1 6 0,6-5 0,-4 11 0,4-10 0,0 4 0,-5 0 0,11-5 0,-4 5 0,6-6 0,0 0 0,0 0 0,0-1 0,0 1 0,0 0 0,0 0 0,0-1 0,16-9 0,4-2 0,16-10 0,0 8 0,0 2 0,0 16 0,1-6 0,-1 14 0,0-6 0,13-2 0,-10 8 0,10-16 0,-13 8 0,1 0 0,-1-6 0,0 14 0,0-14 0,0 14 0,0-6 0,-10 1 0,-2 6 0,0-14 0,3 13 0,9-6 0,0 8 0,0 0 0,-10 0 0,8 0 0,-18 0 0,18 0 0,-17 0 0,32 0 0,-28 0 0,19 0 0,-26 0 0,1 0 0,-1 0 0,10 8 0,-14 1 0,6 0 0,-16-2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09.960"/>
    </inkml:context>
    <inkml:brush xml:id="br0">
      <inkml:brushProperty name="width" value="0.05" units="cm"/>
      <inkml:brushProperty name="height" value="0.05" units="cm"/>
      <inkml:brushProperty name="color" value="#E71224"/>
    </inkml:brush>
  </inkml:definitions>
  <inkml:trace contextRef="#ctx0" brushRef="#br0">0 1 24575,'14'0'0,"1"0"0,9 8 0,2 2 0,10 8 0,0 0 0,0 0 0,-9-8 0,-3 4 0,-10-12 0,-6 11 0,4-12 0,-4 12 0,7-5 0,-1 6 0,0 0 0,-6 10 0,5-7 0,-12 7 0,14 0 0,-13 2 0,6 10 0,-8 0 0,0 1 0,0-1 0,0 0 0,-8 0 0,6-10 0,-13-2 0,14-10 0,-12-6 0,11 5 0,-10-11 0,4 10 0,-6-10 0,-1 10 0,-9-10 0,8 4 0,4-6 0,24 0 0,14 0 0,10 0 0,0 0 0,13 0 0,20 0 0,-12 0 0,8 0 0,-28 0 0,-1 0 0,-10 0 0,-2 0 0,-10 0 0,-6-6 0,-2 4 0,-6-4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1.750"/>
    </inkml:context>
    <inkml:brush xml:id="br0">
      <inkml:brushProperty name="width" value="0.05" units="cm"/>
      <inkml:brushProperty name="height" value="0.05" units="cm"/>
      <inkml:brushProperty name="color" value="#E71224"/>
    </inkml:brush>
  </inkml:definitions>
  <inkml:trace contextRef="#ctx0" brushRef="#br0">1 0 24575,'14'0'0,"0"0"0,0 0 0,10 0 0,-7 0 0,7 0 0,-10 0 0,0 0 0,10 0 0,3 0 0,9 8 0,0 2 0,0 8 0,-10-1 0,-2-1 0,-10-2 0,1 0 0,-7 10 0,-2-7 0,0 7 0,-4 0 0,4-8 0,-6 18 0,-6-17 0,-2 7 0,-6-10 0,-1-6 0,1-2 0,0-6 0,0 0 0,-10 0 0,7 0 0,-7 0 0,10 0 0,0 0 0,12 0 0,4-6 0,12 4 0,10-4 0,-7 6 0,16 0 0,-6 8 0,9 2 0,0 8 0,0 0 0,-10-2 0,-2-6 0,-10 3 0,-6-5 0,5 0 0,-11 4 0,4-4 0,-6 6 0,0 10 0,0-7 0,0 7 0,0 0 0,-6-7 0,4 16 0,-11-16 0,-4 17 0,-10-8 0,-9 10 0,0 0 0,0 0 0,0-8 0,10-3 0,2-16 0,9-2 0,1-7 0,6-7 0,8-1 0,2 0 0,4 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2.733"/>
    </inkml:context>
    <inkml:brush xml:id="br0">
      <inkml:brushProperty name="width" value="0.05" units="cm"/>
      <inkml:brushProperty name="height" value="0.05" units="cm"/>
      <inkml:brushProperty name="color" value="#E71224"/>
    </inkml:brush>
  </inkml:definitions>
  <inkml:trace contextRef="#ctx0" brushRef="#br0">617 1 24575,'-14'0'0,"0"6"0,-10-4 0,-2 12 0,-11-4 0,1 16 0,0 2 0,-13 11 0,-20 5 0,13-3 0,-23 5 0,40-9 0,-10 3 0,12-4 0,11-10 0,2-2 0,23-16 0,12-10 0,28-9 0,14-19 0,-1 7 0,-3-6 0,-13 11 0,0 8 0,-9-4 0,-3 12 0,-10-4 0,-6 6 0,-2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3.058"/>
    </inkml:context>
    <inkml:brush xml:id="br0">
      <inkml:brushProperty name="width" value="0.05" units="cm"/>
      <inkml:brushProperty name="height" value="0.05" units="cm"/>
      <inkml:brushProperty name="color" value="#E71224"/>
    </inkml:brush>
  </inkml:definitions>
  <inkml:trace contextRef="#ctx0" brushRef="#br0">1 0 24575,'16'16'0,"-1"-5"0,10 22 0,-6-6 0,7 9 0,-8 0 0,0 0 0,0 0 0,0 0 0,0 0 0,0 0 0,0 0 0,-8 0 0,4-9 0,-6-3 0,0-10 0,-2 0 0,-6-6 0,0-1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4.154"/>
    </inkml:context>
    <inkml:brush xml:id="br0">
      <inkml:brushProperty name="width" value="0.05" units="cm"/>
      <inkml:brushProperty name="height" value="0.05" units="cm"/>
      <inkml:brushProperty name="color" value="#E71224"/>
    </inkml:brush>
  </inkml:definitions>
  <inkml:trace contextRef="#ctx0" brushRef="#br0">122 0 24575,'14'7'0,"0"0"0,10 17 0,-7-7 0,17 17 0,-8-16 0,2 16 0,-4-15 0,-6 14 0,-3-16 0,1 7 0,-2-10 0,0-6 0,-6 5 0,5-12 0,-12 12 0,6-5 0,-14 6 0,-1-6 0,-16 6 0,-2-4 0,-10 0 0,0 6 0,9-14 0,-6 6 0,16-8 0,-7 0 0,10 0 0,0 0 0,-1 0 0,1 0 0,0 0 0,6-6 0,-5 5 0,5-6 0,-6 1 0,0 4 0,0-4 0,-1 0 0,7 4 0,2-4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4.597"/>
    </inkml:context>
    <inkml:brush xml:id="br0">
      <inkml:brushProperty name="width" value="0.05" units="cm"/>
      <inkml:brushProperty name="height" value="0.05" units="cm"/>
      <inkml:brushProperty name="color" value="#E71224"/>
    </inkml:brush>
  </inkml:definitions>
  <inkml:trace contextRef="#ctx0" brushRef="#br0">0 69 24575,'15'0'0,"-1"0"0,0 0 0,0 0 0,10 0 0,3 0 0,9 0 0,0-8 0,0 6 0,0-6 0,-10 8 0,8-8 0,-8 6 0,1-6 0,6 8 0,-6 0 0,9 0 0,0-8 0,0 6 0,0-6 0,0 8 0,-10-7 0,-2 6 0,-16-6 0,-1 7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5.811"/>
    </inkml:context>
    <inkml:brush xml:id="br0">
      <inkml:brushProperty name="width" value="0.05" units="cm"/>
      <inkml:brushProperty name="height" value="0.05" units="cm"/>
      <inkml:brushProperty name="color" value="#E71224"/>
    </inkml:brush>
  </inkml:definitions>
  <inkml:trace contextRef="#ctx0" brushRef="#br0">1 3817 24575,'16'-24'0,"-4"-3"0,22-9 0,-6 0 0,15-30 0,-20 22 0,2-4-1419,8-14 1,2-4 1418,4-17 0,3-4-860,-6 25 1,4 0 0,0-1 859,1-7 0,1-1 0,2-1 0,3-2 0,3-1 0,1 1-1000,3 5 1,2 1 0,-1-1 999,2-3 0,-1-1 0,1-1-878,1-3 0,1-2 1,0 1 877,-4 1 0,0 1 0,1-1 0,-7 12 0,1-1 0,1-1 0,-2 3 0,9-12 0,-1 1 0,4 1-523,-4 12 1,6 1 0,-1 0-1,-5 1 523,2-8 0,-4 0 0,0 4 0,-1 8 0,1 3 0,-5 0 567,6-18 1,-5 7-568,9 1 0,-26 11 0,-2 2 2107,5 6-2107,10-34 0,-10 38 2954,2-9-2954,-13 23 5910,-8 2-5910,-12 10 1030,1-1-1030,-6 1 0,6 0 0,-7 6 0,0 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6.533"/>
    </inkml:context>
    <inkml:brush xml:id="br0">
      <inkml:brushProperty name="width" value="0.05" units="cm"/>
      <inkml:brushProperty name="height" value="0.05" units="cm"/>
      <inkml:brushProperty name="color" value="#E71224"/>
    </inkml:brush>
  </inkml:definitions>
  <inkml:trace contextRef="#ctx0" brushRef="#br0">0 178 24575,'24'8'0,"15"-6"0,1 14 0,22-14 0,-10 6 0,1-24 0,9 3 0,-23-22 0,24 2 0,-24-4 0,10 6 0,-13 5 0,0 8 0,-9 14 0,-3 4 0,-16 14 0,-2 0 0,-6 0 0,6 1 0,-4 9 0,4 2 0,-6 0 0,-8 8 0,6-17 0,-6 7 0,8-10 0,0 10 0,0-14 0,0 6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7.032"/>
    </inkml:context>
    <inkml:brush xml:id="br0">
      <inkml:brushProperty name="width" value="0.05" units="cm"/>
      <inkml:brushProperty name="height" value="0.05" units="cm"/>
      <inkml:brushProperty name="color" value="#E71224"/>
    </inkml:brush>
  </inkml:definitions>
  <inkml:trace contextRef="#ctx0" brushRef="#br0">0 1 24575,'15'6'0,"9"11"0,2 10 0,40 16 0,-22-20 0,5 2-2363,12 7 0,5 4 2363,-8-4 0,4 2 0,-1 2 0,-6 2 0,-2 0 0,3 1-373,12 3 1,3 0-1,-4-1 373,9 16 0,-3-4-455,3-13 0,-5-3 455,-22-5 0,-5 0 0,1 0 0,-3-2 0,12 14 0,0 10 0,-18-18 2985,0 1-2985,-9-11 2496,6 0-2496,-22-12 0,5-4 0,-16-4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7.556"/>
    </inkml:context>
    <inkml:brush xml:id="br0">
      <inkml:brushProperty name="width" value="0.05" units="cm"/>
      <inkml:brushProperty name="height" value="0.05" units="cm"/>
      <inkml:brushProperty name="color" value="#E71224"/>
    </inkml:brush>
  </inkml:definitions>
  <inkml:trace contextRef="#ctx0" brushRef="#br0">1 313 24575,'6'14'0,"4"10"0,14 3 0,4 9 0,8 0 0,0 0 0,0-8 0,0-2 0,-9-16 0,6-2 0,-16-8 0,7 0 0,-10 0 0,10-8 0,3-2 0,1-16 0,6-2 0,-6-8 0,8 0 0,-6-13 0,4 9 0,-20-22 0,10 23 0,-22-10 0,-2-3 0,-2 11 0,-6-11 0,1 32 0,6 11 0,-5 17 0,6-1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3:19.859"/>
    </inkml:context>
    <inkml:brush xml:id="br0">
      <inkml:brushProperty name="width" value="0.05" units="cm"/>
      <inkml:brushProperty name="height" value="0.05" units="cm"/>
      <inkml:brushProperty name="color" value="#E71224"/>
    </inkml:brush>
  </inkml:definitions>
  <inkml:trace contextRef="#ctx0" brushRef="#br0">1 1 24575,'14'0'0,"-6"6"0,5 2 0,-5 6 0,8 10 0,-8-7 0,0 17 0,0-8 0,-6 10 0,6-10 0,-8 8 0,0-8 0,0 10 0,-8 0 0,6 1 0,-6-1 0,8 0 0,0 0 0,0 16 0,0-22 0,0 20 0,0-33 0,-8 16 0,6-16 0,-6 7 0,8-10 0,0 0 0,0 1 0,0 9 0,-7-14 0,6 12 0,-5-14 0,6 0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8.505"/>
    </inkml:context>
    <inkml:brush xml:id="br0">
      <inkml:brushProperty name="width" value="0.05" units="cm"/>
      <inkml:brushProperty name="height" value="0.05" units="cm"/>
      <inkml:brushProperty name="color" value="#E71224"/>
    </inkml:brush>
  </inkml:definitions>
  <inkml:trace contextRef="#ctx0" brushRef="#br0">1 190 24575,'6'-8'0,"2"1"0,16 7 0,15-9 0,30-5 0,17-10-1470,-16 2 1,6 0 1469,0 4 0,5 3-799,-9 2 0,5 2 0,0 1 799,1 3 0,-1 3 0,1 0 0,0 3 0,0 1 0,0 1 0,-1 4 0,0 1 0,-5-2 0,8-2 0,-3 0-211,-1 5 1,-7 1 210,4 0 0,-17-6 0,-32 6 1814,-10-8-1814,1-7 0,-7 6 0,-2-5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9.128"/>
    </inkml:context>
    <inkml:brush xml:id="br0">
      <inkml:brushProperty name="width" value="0.05" units="cm"/>
      <inkml:brushProperty name="height" value="0.05" units="cm"/>
      <inkml:brushProperty name="color" value="#E71224"/>
    </inkml:brush>
  </inkml:definitions>
  <inkml:trace contextRef="#ctx0" brushRef="#br0">387 0 24575,'14'0'0,"10"8"0,-7 0 0,7 8 0,-10-1 0,-6-1 0,5 0 0,-12 0 0,6 1 0,-7-1 0,-7-6 0,-2 14 0,-16-10 0,-3 22 0,2-15 0,-8 14 0,8-22 0,-10 21 0,0-28 0,9 18 0,4-20 0,8 4 0,1-6 0,0 0 0,-10 0 0,-3 8 0,-9 10 0,-13 13 0,26-10 0,-6-1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19.390"/>
    </inkml:context>
    <inkml:brush xml:id="br0">
      <inkml:brushProperty name="width" value="0.05" units="cm"/>
      <inkml:brushProperty name="height" value="0.05" units="cm"/>
      <inkml:brushProperty name="color" value="#E71224"/>
    </inkml:brush>
  </inkml:definitions>
  <inkml:trace contextRef="#ctx0" brushRef="#br0">1 36 24575,'10'-20'0,"-2"4"0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20.261"/>
    </inkml:context>
    <inkml:brush xml:id="br0">
      <inkml:brushProperty name="width" value="0.05" units="cm"/>
      <inkml:brushProperty name="height" value="0.05" units="cm"/>
      <inkml:brushProperty name="color" value="#E71224"/>
    </inkml:brush>
  </inkml:definitions>
  <inkml:trace contextRef="#ctx0" brushRef="#br0">1 1838 24575,'36'-36'0,"10"-49"0,-21 38 0,-1-4-3175,5-20 0,1-5 3175,1-9 0,0-1 0,1-1 0,-1-2-357,-8 23 1,0-1 0,-2 0 356,-2 1 0,-2-1 0,-1 0 0,-3-1 0,-2 1 0,-2 2 494,-1-7 1,-1 4-495,-2 2 0,-1 7 0,-1 7 0,15 3 0,-16 22 2865,6-6-2865,-8 16 2773,0-7-2773,-7 10 792,6-1-792,-6 1 0,7 6 0,0 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20.967"/>
    </inkml:context>
    <inkml:brush xml:id="br0">
      <inkml:brushProperty name="width" value="0.05" units="cm"/>
      <inkml:brushProperty name="height" value="0.05" units="cm"/>
      <inkml:brushProperty name="color" value="#E71224"/>
    </inkml:brush>
  </inkml:definitions>
  <inkml:trace contextRef="#ctx0" brushRef="#br0">201 0 24575,'0'14'0,"0"10"0,0 3 0,0 9 0,0 0 0,-8 0 0,-2 0 0,-16 0 0,6 0 0,-6 0 0,0 0 0,14-9 0,-10-3 0,20-10 0,-10-6 0,4-2 0,0-22 0,-5 6 0,11-24 0,-4 8 0,12-1 0,-4 10 0,4 10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21.204"/>
    </inkml:context>
    <inkml:brush xml:id="br0">
      <inkml:brushProperty name="width" value="0.05" units="cm"/>
      <inkml:brushProperty name="height" value="0.05" units="cm"/>
      <inkml:brushProperty name="color" value="#E71224"/>
    </inkml:brush>
  </inkml:definitions>
  <inkml:trace contextRef="#ctx0" brushRef="#br0">1 0 24575,'14'14'0,"0"1"0,10 9 0,2 2 0,11 10 0,-1 0 0,0-8 0,0 6 0,-10-22 0,-2 11 0,-10-15 0,-6 6 0,5-6 0,-12 4 0,12-10 0,-11 11 0,4-5 0,-6 0 0,0-2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9:07:22.735"/>
    </inkml:context>
    <inkml:brush xml:id="br0">
      <inkml:brushProperty name="width" value="0.05" units="cm"/>
      <inkml:brushProperty name="height" value="0.05" units="cm"/>
      <inkml:brushProperty name="color" value="#E71224"/>
    </inkml:brush>
  </inkml:definitions>
  <inkml:trace contextRef="#ctx0" brushRef="#br0">0 1 24575,'24'23'0,"3"-4"0,9 15 0,-10-16 0,8 16 0,-8-16 0,10 16 0,-8-6 0,6 8 0,-15-9 0,6 6 0,-10-22 0,-5 11 0,12-20 0,-2-12 0,16-2 0,0-22 0,13 3 0,-9 2 0,9-1 0,-23 20 0,-8 2 0,-12 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3T08:33:22.631"/>
    </inkml:context>
    <inkml:brush xml:id="br0">
      <inkml:brushProperty name="width" value="0.05" units="cm"/>
      <inkml:brushProperty name="height" value="0.05" units="cm"/>
      <inkml:brushProperty name="color" value="#E71224"/>
    </inkml:brush>
  </inkml:definitions>
  <inkml:trace contextRef="#ctx0" brushRef="#br0">0 0 24575,'14'7'0,"1"-6"0,-1 6 0,0-7 0,-6 6 0,5-4 0,-5 4 0,6-6 0,0 0 0,0 0 0,1 0 0,-1 0 0,10 0 0,-8 0 0,8 0 0,-9 0 0,-1 6 0,0-4 0,0 4 0,1 0 0,-1-4 0,0 11 0,0-12 0,1 12 0,-1-11 0,0 10 0,0-10 0,-6 10 0,5-10 0,-11 11 0,10-12 0,-4 12 0,0 5 0,6 24 0,-4-2 0,1 12 0,-3-16 0,-8 0 0,0 0 0,9 14 0,-6-11 0,6 10 0,-17-13 0,-2 0 0,-8 0 0,0 0 0,8-9 0,-6 6 0,8-16 0,-2 17 0,-2-24 0,10 12 0,-4-14 0,-1 7 0,-1-7 0,-6-2 0,6 0 0,-4 2 0,4 6 0,-16 2 0,7-7 0,-7 5 0,10-6 0,0 6 0,-1-6 0,1-2 0,0-6 0,6 7 0,2 1 0,-1-7 0,-1 4 0,0-18 0,2 5 0,6-6 0,0 0 0,0 0 0,0-1 0,0-9 0,0 8 0,0-8 0,6 16 0,2-5 0,7 12 0,-1-12 0,10 11 0,-8-10 0,8 10 0,0-4 0,-7 6 0,7 0 0,-10 0 0,0 0 0,1 0 0,-1-7 0,0 6 0,0-5 0,1 6 0,-1 0 0,0 0 0,1 0 0,-1 0 0,0 0 0,0 0 0,1 6 0,-1-5 0,0 12 0,10-11 0,-7 4 0,7 0 0,0-4 0,-14 11 0,22-12 0,-22 6 0,14-1 0,-9-5 0,-1 12 0,0-11 0,0 4 0,1-6 0,-1 0 0,0 0 0,0 0 0,2-16 0,-7 6 0,5-8 0,-13 12 0,6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588E8-ECFC-4678-A6B8-0B677F5FF48A}" type="datetimeFigureOut">
              <a:rPr lang="en-US" smtClean="0"/>
              <a:t>4/13/22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F4800-AB72-48B8-AF1C-B90ECB8EB890}" type="slidenum">
              <a:rPr lang="en-US" smtClean="0"/>
              <a:t>‹#›</a:t>
            </a:fld>
            <a:endParaRPr lang="en-US"/>
          </a:p>
        </p:txBody>
      </p:sp>
    </p:spTree>
    <p:extLst>
      <p:ext uri="{BB962C8B-B14F-4D97-AF65-F5344CB8AC3E}">
        <p14:creationId xmlns:p14="http://schemas.microsoft.com/office/powerpoint/2010/main" val="6813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59D788C-CB8E-4891-B1BB-D1F6371620C8}" type="slidenum">
              <a:rPr lang="en-US">
                <a:solidFill>
                  <a:prstClr val="black"/>
                </a:solidFill>
              </a:rPr>
              <a:pPr eaLnBrk="1" hangingPunct="1"/>
              <a:t>3</a:t>
            </a:fld>
            <a:endParaRPr lang="en-US">
              <a:solidFill>
                <a:prstClr val="black"/>
              </a:solidFill>
            </a:endParaRPr>
          </a:p>
        </p:txBody>
      </p:sp>
      <p:sp>
        <p:nvSpPr>
          <p:cNvPr id="25603" name="Slide Image Placeholder 1"/>
          <p:cNvSpPr>
            <a:spLocks noGrp="1" noRot="1" noChangeAspect="1" noTextEdit="1"/>
          </p:cNvSpPr>
          <p:nvPr>
            <p:ph type="sldImg"/>
          </p:nvPr>
        </p:nvSpPr>
        <p:spPr>
          <a:ln/>
        </p:spPr>
      </p:sp>
      <p:sp>
        <p:nvSpPr>
          <p:cNvPr id="25604" name="Notes Placeholder 2"/>
          <p:cNvSpPr>
            <a:spLocks noGrp="1"/>
          </p:cNvSpPr>
          <p:nvPr>
            <p:ph type="body" idx="1"/>
          </p:nvPr>
        </p:nvSpPr>
        <p:spPr>
          <a:xfrm>
            <a:off x="681355" y="4725929"/>
            <a:ext cx="5450840" cy="4473832"/>
          </a:xfrm>
          <a:noFill/>
        </p:spPr>
        <p:txBody>
          <a:bodyPr lIns="89183" tIns="44592" rIns="89183" bIns="44592"/>
          <a:lstStyle/>
          <a:p>
            <a:pPr marL="0" marR="0" indent="0" algn="l" defTabSz="981075" rtl="0" eaLnBrk="1" fontAlgn="base" latinLnBrk="0" hangingPunct="1">
              <a:lnSpc>
                <a:spcPct val="100000"/>
              </a:lnSpc>
              <a:spcBef>
                <a:spcPct val="0"/>
              </a:spcBef>
              <a:spcAft>
                <a:spcPct val="0"/>
              </a:spcAft>
              <a:buClrTx/>
              <a:buSzTx/>
              <a:buFontTx/>
              <a:buNone/>
              <a:tabLst/>
              <a:defRPr/>
            </a:pPr>
            <a:r>
              <a:rPr lang="en-US" dirty="0"/>
              <a:t>Casimer</a:t>
            </a:r>
          </a:p>
          <a:p>
            <a:pPr defTabSz="981075" eaLnBrk="1" hangingPunct="1">
              <a:spcBef>
                <a:spcPct val="0"/>
              </a:spcBef>
            </a:pPr>
            <a:endParaRPr lang="en-US" dirty="0">
              <a:ea typeface="ＭＳ Ｐゴシック" pitchFamily="34" charset="-128"/>
            </a:endParaRPr>
          </a:p>
        </p:txBody>
      </p:sp>
      <p:sp>
        <p:nvSpPr>
          <p:cNvPr id="25605" name="Slide Number Placeholder 3"/>
          <p:cNvSpPr txBox="1">
            <a:spLocks noGrp="1"/>
          </p:cNvSpPr>
          <p:nvPr/>
        </p:nvSpPr>
        <p:spPr bwMode="auto">
          <a:xfrm>
            <a:off x="3857857" y="9446678"/>
            <a:ext cx="2954116" cy="49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83" tIns="44592" rIns="89183" bIns="44592" anchor="b"/>
          <a:lstStyle>
            <a:lvl1pPr defTabSz="828675" eaLnBrk="0" hangingPunct="0">
              <a:defRPr>
                <a:solidFill>
                  <a:schemeClr val="tx1"/>
                </a:solidFill>
                <a:latin typeface="Arial" charset="0"/>
                <a:cs typeface="Arial" charset="0"/>
              </a:defRPr>
            </a:lvl1pPr>
            <a:lvl2pPr marL="742950" indent="-285750" defTabSz="828675" eaLnBrk="0" hangingPunct="0">
              <a:defRPr>
                <a:solidFill>
                  <a:schemeClr val="tx1"/>
                </a:solidFill>
                <a:latin typeface="Arial" charset="0"/>
                <a:cs typeface="Arial" charset="0"/>
              </a:defRPr>
            </a:lvl2pPr>
            <a:lvl3pPr marL="1143000" indent="-228600" defTabSz="828675" eaLnBrk="0" hangingPunct="0">
              <a:defRPr>
                <a:solidFill>
                  <a:schemeClr val="tx1"/>
                </a:solidFill>
                <a:latin typeface="Arial" charset="0"/>
                <a:cs typeface="Arial" charset="0"/>
              </a:defRPr>
            </a:lvl3pPr>
            <a:lvl4pPr marL="1600200" indent="-228600" defTabSz="828675" eaLnBrk="0" hangingPunct="0">
              <a:defRPr>
                <a:solidFill>
                  <a:schemeClr val="tx1"/>
                </a:solidFill>
                <a:latin typeface="Arial" charset="0"/>
                <a:cs typeface="Arial" charset="0"/>
              </a:defRPr>
            </a:lvl4pPr>
            <a:lvl5pPr marL="2057400" indent="-228600" defTabSz="828675" eaLnBrk="0" hangingPunct="0">
              <a:defRPr>
                <a:solidFill>
                  <a:schemeClr val="tx1"/>
                </a:solidFill>
                <a:latin typeface="Arial" charset="0"/>
                <a:cs typeface="Arial" charset="0"/>
              </a:defRPr>
            </a:lvl5pPr>
            <a:lvl6pPr marL="2514600" indent="-228600" defTabSz="828675" eaLnBrk="0" fontAlgn="base" hangingPunct="0">
              <a:spcBef>
                <a:spcPct val="0"/>
              </a:spcBef>
              <a:spcAft>
                <a:spcPct val="0"/>
              </a:spcAft>
              <a:defRPr>
                <a:solidFill>
                  <a:schemeClr val="tx1"/>
                </a:solidFill>
                <a:latin typeface="Arial" charset="0"/>
                <a:cs typeface="Arial" charset="0"/>
              </a:defRPr>
            </a:lvl6pPr>
            <a:lvl7pPr marL="2971800" indent="-228600" defTabSz="828675" eaLnBrk="0" fontAlgn="base" hangingPunct="0">
              <a:spcBef>
                <a:spcPct val="0"/>
              </a:spcBef>
              <a:spcAft>
                <a:spcPct val="0"/>
              </a:spcAft>
              <a:defRPr>
                <a:solidFill>
                  <a:schemeClr val="tx1"/>
                </a:solidFill>
                <a:latin typeface="Arial" charset="0"/>
                <a:cs typeface="Arial" charset="0"/>
              </a:defRPr>
            </a:lvl7pPr>
            <a:lvl8pPr marL="3429000" indent="-228600" defTabSz="828675" eaLnBrk="0" fontAlgn="base" hangingPunct="0">
              <a:spcBef>
                <a:spcPct val="0"/>
              </a:spcBef>
              <a:spcAft>
                <a:spcPct val="0"/>
              </a:spcAft>
              <a:defRPr>
                <a:solidFill>
                  <a:schemeClr val="tx1"/>
                </a:solidFill>
                <a:latin typeface="Arial" charset="0"/>
                <a:cs typeface="Arial" charset="0"/>
              </a:defRPr>
            </a:lvl8pPr>
            <a:lvl9pPr marL="3886200" indent="-228600" defTabSz="828675" eaLnBrk="0" fontAlgn="base" hangingPunct="0">
              <a:spcBef>
                <a:spcPct val="0"/>
              </a:spcBef>
              <a:spcAft>
                <a:spcPct val="0"/>
              </a:spcAft>
              <a:defRPr>
                <a:solidFill>
                  <a:schemeClr val="tx1"/>
                </a:solidFill>
                <a:latin typeface="Arial" charset="0"/>
                <a:cs typeface="Arial" charset="0"/>
              </a:defRPr>
            </a:lvl9pPr>
          </a:lstStyle>
          <a:p>
            <a:pPr algn="r" eaLnBrk="1" hangingPunct="1">
              <a:spcBef>
                <a:spcPct val="0"/>
              </a:spcBef>
              <a:buClrTx/>
              <a:buFontTx/>
              <a:buNone/>
            </a:pPr>
            <a:fld id="{A250B2CC-7331-43C4-BFFE-E21D3CE242F3}" type="slidenum">
              <a:rPr lang="ar-SA" sz="1200" smtClean="0">
                <a:solidFill>
                  <a:srgbClr val="000000"/>
                </a:solidFill>
                <a:latin typeface="Calibri" pitchFamily="34" charset="0"/>
                <a:ea typeface="ＭＳ Ｐゴシック" pitchFamily="34" charset="-128"/>
              </a:rPr>
              <a:pPr algn="r" eaLnBrk="1" hangingPunct="1">
                <a:spcBef>
                  <a:spcPct val="0"/>
                </a:spcBef>
                <a:buClrTx/>
                <a:buFontTx/>
                <a:buNone/>
              </a:pPr>
              <a:t>3</a:t>
            </a:fld>
            <a:endParaRPr lang="en-US" sz="1200">
              <a:solidFill>
                <a:srgbClr val="000000"/>
              </a:solidFill>
              <a:latin typeface="Calibri" pitchFamily="34" charset="0"/>
              <a:ea typeface="ＭＳ Ｐゴシック" pitchFamily="34" charset="-128"/>
            </a:endParaRPr>
          </a:p>
        </p:txBody>
      </p:sp>
    </p:spTree>
    <p:extLst>
      <p:ext uri="{BB962C8B-B14F-4D97-AF65-F5344CB8AC3E}">
        <p14:creationId xmlns:p14="http://schemas.microsoft.com/office/powerpoint/2010/main" val="868841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validate responsiveness as demand varies according to user needs</a:t>
            </a:r>
          </a:p>
          <a:p>
            <a:r>
              <a:rPr lang="en-US" sz="1200" b="0" i="0" kern="1200" dirty="0">
                <a:solidFill>
                  <a:schemeClr val="tx1"/>
                </a:solidFill>
                <a:effectLst/>
                <a:latin typeface="+mn-lt"/>
                <a:ea typeface="+mn-ea"/>
                <a:cs typeface="+mn-cs"/>
              </a:rPr>
              <a:t> firewalls and load balancers</a:t>
            </a:r>
          </a:p>
          <a:p>
            <a:r>
              <a:rPr lang="en-US" sz="1200" b="0" i="0" kern="1200" dirty="0">
                <a:solidFill>
                  <a:schemeClr val="tx1"/>
                </a:solidFill>
                <a:effectLst/>
                <a:latin typeface="+mn-lt"/>
                <a:ea typeface="+mn-ea"/>
                <a:cs typeface="+mn-cs"/>
              </a:rPr>
              <a:t> eliminate vulnerability and exposure between users and applications</a:t>
            </a:r>
            <a:endParaRPr lang="en-US" dirty="0"/>
          </a:p>
        </p:txBody>
      </p:sp>
      <p:sp>
        <p:nvSpPr>
          <p:cNvPr id="4" name="Slide Number Placeholder 3"/>
          <p:cNvSpPr>
            <a:spLocks noGrp="1"/>
          </p:cNvSpPr>
          <p:nvPr>
            <p:ph type="sldNum" sz="quarter" idx="10"/>
          </p:nvPr>
        </p:nvSpPr>
        <p:spPr/>
        <p:txBody>
          <a:bodyPr/>
          <a:lstStyle/>
          <a:p>
            <a:fld id="{5EF4AD07-E522-490E-A307-F4F745B8D3CD}" type="slidenum">
              <a:rPr lang="en-US" smtClean="0"/>
              <a:t>6</a:t>
            </a:fld>
            <a:endParaRPr lang="en-US"/>
          </a:p>
        </p:txBody>
      </p:sp>
    </p:spTree>
    <p:extLst>
      <p:ext uri="{BB962C8B-B14F-4D97-AF65-F5344CB8AC3E}">
        <p14:creationId xmlns:p14="http://schemas.microsoft.com/office/powerpoint/2010/main" val="2341623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F6CD67-5717-0546-84FD-1E9579A0CD09}" type="slidenum">
              <a:rPr lang="en-US" smtClean="0"/>
              <a:t>14</a:t>
            </a:fld>
            <a:endParaRPr lang="en-US"/>
          </a:p>
        </p:txBody>
      </p:sp>
    </p:spTree>
    <p:extLst>
      <p:ext uri="{BB962C8B-B14F-4D97-AF65-F5344CB8AC3E}">
        <p14:creationId xmlns:p14="http://schemas.microsoft.com/office/powerpoint/2010/main" val="1829323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Kasado</a:t>
            </a:r>
            <a:endParaRPr lang="en-US" dirty="0"/>
          </a:p>
        </p:txBody>
      </p:sp>
      <p:sp>
        <p:nvSpPr>
          <p:cNvPr id="4" name="Slide Number Placeholder 3"/>
          <p:cNvSpPr>
            <a:spLocks noGrp="1"/>
          </p:cNvSpPr>
          <p:nvPr>
            <p:ph type="sldNum" sz="quarter" idx="10"/>
          </p:nvPr>
        </p:nvSpPr>
        <p:spPr/>
        <p:txBody>
          <a:bodyPr/>
          <a:lstStyle/>
          <a:p>
            <a:fld id="{4F685E61-921B-4F4B-8DD1-6DA8F301C528}" type="slidenum">
              <a:rPr lang="en-US" smtClean="0"/>
              <a:pPr/>
              <a:t>22</a:t>
            </a:fld>
            <a:endParaRPr lang="en-US"/>
          </a:p>
        </p:txBody>
      </p:sp>
    </p:spTree>
    <p:extLst>
      <p:ext uri="{BB962C8B-B14F-4D97-AF65-F5344CB8AC3E}">
        <p14:creationId xmlns:p14="http://schemas.microsoft.com/office/powerpoint/2010/main" val="477630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Kasado</a:t>
            </a:r>
          </a:p>
        </p:txBody>
      </p:sp>
      <p:sp>
        <p:nvSpPr>
          <p:cNvPr id="4" name="Slide Number Placeholder 3"/>
          <p:cNvSpPr>
            <a:spLocks noGrp="1"/>
          </p:cNvSpPr>
          <p:nvPr>
            <p:ph type="sldNum" sz="quarter" idx="10"/>
          </p:nvPr>
        </p:nvSpPr>
        <p:spPr/>
        <p:txBody>
          <a:bodyPr/>
          <a:lstStyle/>
          <a:p>
            <a:fld id="{4F685E61-921B-4F4B-8DD1-6DA8F301C528}" type="slidenum">
              <a:rPr lang="en-US" smtClean="0"/>
              <a:pPr/>
              <a:t>23</a:t>
            </a:fld>
            <a:endParaRPr lang="en-US"/>
          </a:p>
        </p:txBody>
      </p:sp>
    </p:spTree>
    <p:extLst>
      <p:ext uri="{BB962C8B-B14F-4D97-AF65-F5344CB8AC3E}">
        <p14:creationId xmlns:p14="http://schemas.microsoft.com/office/powerpoint/2010/main" val="4073586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EBF680-7B6A-489E-90B1-2E54566F8E49}" type="slidenum">
              <a:rPr lang="en-US" smtClean="0"/>
              <a:t>24</a:t>
            </a:fld>
            <a:endParaRPr lang="en-US"/>
          </a:p>
        </p:txBody>
      </p:sp>
    </p:spTree>
    <p:extLst>
      <p:ext uri="{BB962C8B-B14F-4D97-AF65-F5344CB8AC3E}">
        <p14:creationId xmlns:p14="http://schemas.microsoft.com/office/powerpoint/2010/main" val="2808105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93D71D-6044-4305-BCB7-AD3CDB80C8BC}" type="datetimeFigureOut">
              <a:rPr lang="en-US" smtClean="0"/>
              <a:t>4/13/22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1166907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93D71D-6044-4305-BCB7-AD3CDB80C8BC}" type="datetimeFigureOut">
              <a:rPr lang="en-US" smtClean="0"/>
              <a:t>4/13/22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1749637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93D71D-6044-4305-BCB7-AD3CDB80C8BC}" type="datetimeFigureOut">
              <a:rPr lang="en-US" smtClean="0"/>
              <a:t>4/13/22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1331110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Full-Width Conten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325" y="1600203"/>
            <a:ext cx="10972800" cy="4334677"/>
          </a:xfrm>
          <a:prstGeom prst="rect">
            <a:avLst/>
          </a:prstGeom>
        </p:spPr>
        <p:txBody>
          <a:bodyPr/>
          <a:lstStyle>
            <a:lvl1pPr marL="342900" indent="-342900">
              <a:buClr>
                <a:schemeClr val="accent2"/>
              </a:buClr>
              <a:buFont typeface="Arial"/>
              <a:buChar char="•"/>
              <a:defRPr>
                <a:solidFill>
                  <a:srgbClr val="4C5C5C"/>
                </a:solidFill>
              </a:defRPr>
            </a:lvl1pPr>
            <a:lvl2pPr marL="800100" indent="-342900">
              <a:buClr>
                <a:schemeClr val="accent2"/>
              </a:buClr>
              <a:buFont typeface="Lucida Grande"/>
              <a:buChar char="»"/>
              <a:defRPr>
                <a:solidFill>
                  <a:srgbClr val="4C5C5C"/>
                </a:solidFill>
              </a:defRPr>
            </a:lvl2pPr>
            <a:lvl3pPr marL="1257300" indent="-342900">
              <a:buClr>
                <a:schemeClr val="accent2"/>
              </a:buClr>
              <a:buFont typeface="Lucida Grande"/>
              <a:buChar char="»"/>
              <a:defRPr sz="1800">
                <a:solidFill>
                  <a:srgbClr val="4C5C5C"/>
                </a:solidFill>
              </a:defRPr>
            </a:lvl3pPr>
            <a:lvl4pPr marL="1714500" indent="-342900">
              <a:buClr>
                <a:schemeClr val="accent2"/>
              </a:buClr>
              <a:buFont typeface="Lucida Grande"/>
              <a:buChar char="»"/>
              <a:defRPr sz="1600">
                <a:solidFill>
                  <a:srgbClr val="4C5C5C"/>
                </a:solidFill>
              </a:defRPr>
            </a:lvl4pPr>
            <a:lvl5pPr marL="2171700" indent="-342900">
              <a:buClr>
                <a:schemeClr val="accent2"/>
              </a:buClr>
              <a:buFont typeface="Lucida Grande"/>
              <a:buChar char="»"/>
              <a:defRPr sz="1400">
                <a:solidFill>
                  <a:srgbClr val="4C5C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480486" y="482960"/>
            <a:ext cx="10977521" cy="521089"/>
          </a:xfrm>
          <a:prstGeom prst="rect">
            <a:avLst/>
          </a:prstGeom>
        </p:spPr>
        <p:txBody>
          <a:bodyPr/>
          <a:lstStyle>
            <a:lvl1pPr>
              <a:lnSpc>
                <a:spcPts val="2500"/>
              </a:lnSpc>
              <a:defRPr/>
            </a:lvl1pPr>
          </a:lstStyle>
          <a:p>
            <a:r>
              <a:rPr lang="en-US"/>
              <a:t>Click to edit Master title style</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CEEFADD-E4A5-1D49-B5BE-1956F57FD909}" type="slidenum">
              <a:rPr lang="en-GB"/>
              <a:pPr>
                <a:defRPr/>
              </a:pPr>
              <a:t>‹#›</a:t>
            </a:fld>
            <a:endParaRPr lang="en-GB" dirty="0"/>
          </a:p>
        </p:txBody>
      </p:sp>
      <p:sp>
        <p:nvSpPr>
          <p:cNvPr id="14" name="Content Placeholder 5"/>
          <p:cNvSpPr>
            <a:spLocks noGrp="1"/>
          </p:cNvSpPr>
          <p:nvPr>
            <p:ph sz="quarter" idx="13"/>
          </p:nvPr>
        </p:nvSpPr>
        <p:spPr>
          <a:xfrm>
            <a:off x="507629" y="1012341"/>
            <a:ext cx="10996083" cy="422910"/>
          </a:xfrm>
          <a:prstGeom prst="rect">
            <a:avLst/>
          </a:prstGeom>
        </p:spPr>
        <p:txBody>
          <a:bodyPr vert="horz"/>
          <a:lstStyle>
            <a:lvl1pPr marL="0" indent="0">
              <a:buNone/>
              <a:defRPr sz="1800" b="0">
                <a:solidFill>
                  <a:schemeClr val="tx1"/>
                </a:solidFill>
              </a:defRPr>
            </a:lvl1pPr>
            <a:lvl2pPr marL="457200" indent="0">
              <a:buNone/>
              <a:defRPr sz="1800">
                <a:solidFill>
                  <a:schemeClr val="tx1"/>
                </a:solidFill>
              </a:defRPr>
            </a:lvl2pPr>
            <a:lvl3pPr marL="914400" indent="0">
              <a:buNone/>
              <a:defRPr sz="1800">
                <a:solidFill>
                  <a:schemeClr val="tx1"/>
                </a:solidFill>
              </a:defRPr>
            </a:lvl3pPr>
            <a:lvl4pPr marL="1371600" indent="0">
              <a:buNone/>
              <a:defRPr sz="1800">
                <a:solidFill>
                  <a:schemeClr val="tx1"/>
                </a:solidFill>
              </a:defRPr>
            </a:lvl4pPr>
            <a:lvl5pPr marL="1828800" indent="0">
              <a:buNone/>
              <a:defRPr sz="1800">
                <a:solidFill>
                  <a:schemeClr val="tx1"/>
                </a:solidFill>
              </a:defRPr>
            </a:lvl5pPr>
          </a:lstStyle>
          <a:p>
            <a:pPr lvl="0"/>
            <a:r>
              <a:rPr lang="en-US"/>
              <a:t>Click to edit Master text styles</a:t>
            </a:r>
          </a:p>
        </p:txBody>
      </p:sp>
      <p:sp>
        <p:nvSpPr>
          <p:cNvPr id="15" name="Footer Placeholder 4"/>
          <p:cNvSpPr>
            <a:spLocks noGrp="1"/>
          </p:cNvSpPr>
          <p:nvPr>
            <p:ph type="ftr" sz="quarter" idx="3"/>
          </p:nvPr>
        </p:nvSpPr>
        <p:spPr>
          <a:xfrm>
            <a:off x="3607536" y="6356986"/>
            <a:ext cx="4418864" cy="363854"/>
          </a:xfrm>
          <a:prstGeom prst="rect">
            <a:avLst/>
          </a:prstGeom>
        </p:spPr>
        <p:txBody>
          <a:bodyPr vert="horz" lIns="91440" tIns="45720" rIns="91440" bIns="45720" rtlCol="0" anchor="ctr"/>
          <a:lstStyle>
            <a:lvl1pPr algn="ctr" fontAlgn="auto">
              <a:spcBef>
                <a:spcPts val="0"/>
              </a:spcBef>
              <a:spcAft>
                <a:spcPts val="0"/>
              </a:spcAft>
              <a:defRPr sz="1000">
                <a:solidFill>
                  <a:schemeClr val="tx1">
                    <a:tint val="75000"/>
                  </a:schemeClr>
                </a:solidFill>
                <a:latin typeface="+mn-lt"/>
                <a:ea typeface="+mn-ea"/>
                <a:cs typeface="+mn-cs"/>
              </a:defRPr>
            </a:lvl1pPr>
          </a:lstStyle>
          <a:p>
            <a:pPr>
              <a:defRPr/>
            </a:pPr>
            <a:r>
              <a:rPr lang="en-US"/>
              <a:t>Copyright 2013. All Rights Reserved.</a:t>
            </a:r>
            <a:endParaRPr lang="en-GB" dirty="0"/>
          </a:p>
        </p:txBody>
      </p:sp>
    </p:spTree>
    <p:extLst>
      <p:ext uri="{BB962C8B-B14F-4D97-AF65-F5344CB8AC3E}">
        <p14:creationId xmlns:p14="http://schemas.microsoft.com/office/powerpoint/2010/main" val="295976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93D71D-6044-4305-BCB7-AD3CDB80C8BC}" type="datetimeFigureOut">
              <a:rPr lang="en-US" smtClean="0"/>
              <a:t>4/13/22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2690849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93D71D-6044-4305-BCB7-AD3CDB80C8BC}" type="datetimeFigureOut">
              <a:rPr lang="en-US" smtClean="0"/>
              <a:t>4/13/22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214638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93D71D-6044-4305-BCB7-AD3CDB80C8BC}" type="datetimeFigureOut">
              <a:rPr lang="en-US" smtClean="0"/>
              <a:t>4/13/22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2893994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93D71D-6044-4305-BCB7-AD3CDB80C8BC}" type="datetimeFigureOut">
              <a:rPr lang="en-US" smtClean="0"/>
              <a:t>4/13/22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84421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93D71D-6044-4305-BCB7-AD3CDB80C8BC}" type="datetimeFigureOut">
              <a:rPr lang="en-US" smtClean="0"/>
              <a:t>4/13/22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2342181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93D71D-6044-4305-BCB7-AD3CDB80C8BC}" type="datetimeFigureOut">
              <a:rPr lang="en-US" smtClean="0"/>
              <a:t>4/13/22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113080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93D71D-6044-4305-BCB7-AD3CDB80C8BC}" type="datetimeFigureOut">
              <a:rPr lang="en-US" smtClean="0"/>
              <a:t>4/13/22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4009607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93D71D-6044-4305-BCB7-AD3CDB80C8BC}" type="datetimeFigureOut">
              <a:rPr lang="en-US" smtClean="0"/>
              <a:t>4/13/22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1C80D8-88DC-464F-B930-C3FD4A9F4D58}" type="slidenum">
              <a:rPr lang="en-US" smtClean="0"/>
              <a:t>‹#›</a:t>
            </a:fld>
            <a:endParaRPr lang="en-US"/>
          </a:p>
        </p:txBody>
      </p:sp>
    </p:spTree>
    <p:extLst>
      <p:ext uri="{BB962C8B-B14F-4D97-AF65-F5344CB8AC3E}">
        <p14:creationId xmlns:p14="http://schemas.microsoft.com/office/powerpoint/2010/main" val="236860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93D71D-6044-4305-BCB7-AD3CDB80C8BC}" type="datetimeFigureOut">
              <a:rPr lang="en-US" smtClean="0"/>
              <a:t>4/13/22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C80D8-88DC-464F-B930-C3FD4A9F4D58}" type="slidenum">
              <a:rPr lang="en-US" smtClean="0"/>
              <a:t>‹#›</a:t>
            </a:fld>
            <a:endParaRPr lang="en-US"/>
          </a:p>
        </p:txBody>
      </p:sp>
    </p:spTree>
    <p:extLst>
      <p:ext uri="{BB962C8B-B14F-4D97-AF65-F5344CB8AC3E}">
        <p14:creationId xmlns:p14="http://schemas.microsoft.com/office/powerpoint/2010/main" val="1340390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customXml" Target="../ink/ink57.xml"/><Relationship Id="rId5" Type="http://schemas.openxmlformats.org/officeDocument/2006/relationships/customXml" Target="../ink/ink54.xml"/><Relationship Id="rId10" Type="http://schemas.openxmlformats.org/officeDocument/2006/relationships/image" Target="../media/image92.png"/><Relationship Id="rId4" Type="http://schemas.openxmlformats.org/officeDocument/2006/relationships/image" Target="../media/image89.png"/><Relationship Id="rId9" Type="http://schemas.openxmlformats.org/officeDocument/2006/relationships/customXml" Target="../ink/ink56.xml"/></Relationships>
</file>

<file path=ppt/slides/_rels/slide1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customXml" Target="../ink/ink61.xml"/><Relationship Id="rId3" Type="http://schemas.openxmlformats.org/officeDocument/2006/relationships/diagramLayout" Target="../diagrams/layout1.xml"/><Relationship Id="rId7" Type="http://schemas.openxmlformats.org/officeDocument/2006/relationships/customXml" Target="../ink/ink58.xml"/><Relationship Id="rId12" Type="http://schemas.openxmlformats.org/officeDocument/2006/relationships/image" Target="../media/image96.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customXml" Target="../ink/ink60.xml"/><Relationship Id="rId5" Type="http://schemas.openxmlformats.org/officeDocument/2006/relationships/diagramColors" Target="../diagrams/colors1.xml"/><Relationship Id="rId10" Type="http://schemas.openxmlformats.org/officeDocument/2006/relationships/image" Target="../media/image95.png"/><Relationship Id="rId4" Type="http://schemas.openxmlformats.org/officeDocument/2006/relationships/diagramQuickStyle" Target="../diagrams/quickStyle1.xml"/><Relationship Id="rId9" Type="http://schemas.openxmlformats.org/officeDocument/2006/relationships/customXml" Target="../ink/ink59.xml"/><Relationship Id="rId14" Type="http://schemas.openxmlformats.org/officeDocument/2006/relationships/image" Target="../media/image97.png"/></Relationships>
</file>

<file path=ppt/slides/_rels/slide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customXml" Target="../ink/ink1.xm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customXml" Target="../ink/ink3.xml"/><Relationship Id="rId4" Type="http://schemas.openxmlformats.org/officeDocument/2006/relationships/image" Target="../media/image3.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5.png"/><Relationship Id="rId12" Type="http://schemas.openxmlformats.org/officeDocument/2006/relationships/customXml" Target="../ink/ink66.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customXml" Target="../ink/ink63.xml"/><Relationship Id="rId11" Type="http://schemas.openxmlformats.org/officeDocument/2006/relationships/image" Target="../media/image107.png"/><Relationship Id="rId5" Type="http://schemas.openxmlformats.org/officeDocument/2006/relationships/image" Target="../media/image104.png"/><Relationship Id="rId10" Type="http://schemas.openxmlformats.org/officeDocument/2006/relationships/customXml" Target="../ink/ink65.xml"/><Relationship Id="rId4" Type="http://schemas.openxmlformats.org/officeDocument/2006/relationships/customXml" Target="../ink/ink62.xml"/><Relationship Id="rId9" Type="http://schemas.openxmlformats.org/officeDocument/2006/relationships/image" Target="../media/image106.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ustomXml" Target="../ink/ink68.xml"/><Relationship Id="rId5" Type="http://schemas.openxmlformats.org/officeDocument/2006/relationships/image" Target="../media/image110.png"/><Relationship Id="rId4" Type="http://schemas.openxmlformats.org/officeDocument/2006/relationships/customXml" Target="../ink/ink67.xml"/></Relationships>
</file>

<file path=ppt/slides/_rels/slide24.xml.rels><?xml version="1.0" encoding="UTF-8" standalone="yes"?>
<Relationships xmlns="http://schemas.openxmlformats.org/package/2006/relationships"><Relationship Id="rId13" Type="http://schemas.openxmlformats.org/officeDocument/2006/relationships/image" Target="../media/image117.png"/><Relationship Id="rId18" Type="http://schemas.openxmlformats.org/officeDocument/2006/relationships/customXml" Target="../ink/ink76.xml"/><Relationship Id="rId26" Type="http://schemas.openxmlformats.org/officeDocument/2006/relationships/customXml" Target="../ink/ink80.xml"/><Relationship Id="rId39" Type="http://schemas.openxmlformats.org/officeDocument/2006/relationships/image" Target="../media/image130.png"/><Relationship Id="rId21" Type="http://schemas.openxmlformats.org/officeDocument/2006/relationships/image" Target="../media/image121.png"/><Relationship Id="rId34" Type="http://schemas.openxmlformats.org/officeDocument/2006/relationships/customXml" Target="../ink/ink84.xml"/><Relationship Id="rId7" Type="http://schemas.openxmlformats.org/officeDocument/2006/relationships/image" Target="../media/image114.png"/><Relationship Id="rId12" Type="http://schemas.openxmlformats.org/officeDocument/2006/relationships/customXml" Target="../ink/ink73.xml"/><Relationship Id="rId17" Type="http://schemas.openxmlformats.org/officeDocument/2006/relationships/image" Target="../media/image119.png"/><Relationship Id="rId25" Type="http://schemas.openxmlformats.org/officeDocument/2006/relationships/image" Target="../media/image123.png"/><Relationship Id="rId33" Type="http://schemas.openxmlformats.org/officeDocument/2006/relationships/image" Target="../media/image127.png"/><Relationship Id="rId38" Type="http://schemas.openxmlformats.org/officeDocument/2006/relationships/customXml" Target="../ink/ink86.xml"/><Relationship Id="rId2" Type="http://schemas.openxmlformats.org/officeDocument/2006/relationships/notesSlide" Target="../notesSlides/notesSlide6.xml"/><Relationship Id="rId16" Type="http://schemas.openxmlformats.org/officeDocument/2006/relationships/customXml" Target="../ink/ink75.xml"/><Relationship Id="rId20" Type="http://schemas.openxmlformats.org/officeDocument/2006/relationships/customXml" Target="../ink/ink77.xml"/><Relationship Id="rId29"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customXml" Target="../ink/ink70.xml"/><Relationship Id="rId11" Type="http://schemas.openxmlformats.org/officeDocument/2006/relationships/image" Target="../media/image116.png"/><Relationship Id="rId24" Type="http://schemas.openxmlformats.org/officeDocument/2006/relationships/customXml" Target="../ink/ink79.xml"/><Relationship Id="rId32" Type="http://schemas.openxmlformats.org/officeDocument/2006/relationships/customXml" Target="../ink/ink83.xml"/><Relationship Id="rId37" Type="http://schemas.openxmlformats.org/officeDocument/2006/relationships/image" Target="../media/image129.png"/><Relationship Id="rId5" Type="http://schemas.openxmlformats.org/officeDocument/2006/relationships/image" Target="../media/image113.png"/><Relationship Id="rId15" Type="http://schemas.openxmlformats.org/officeDocument/2006/relationships/image" Target="../media/image118.png"/><Relationship Id="rId23" Type="http://schemas.openxmlformats.org/officeDocument/2006/relationships/image" Target="../media/image122.png"/><Relationship Id="rId28" Type="http://schemas.openxmlformats.org/officeDocument/2006/relationships/customXml" Target="../ink/ink81.xml"/><Relationship Id="rId36" Type="http://schemas.openxmlformats.org/officeDocument/2006/relationships/customXml" Target="../ink/ink85.xml"/><Relationship Id="rId10" Type="http://schemas.openxmlformats.org/officeDocument/2006/relationships/customXml" Target="../ink/ink72.xml"/><Relationship Id="rId19" Type="http://schemas.openxmlformats.org/officeDocument/2006/relationships/image" Target="../media/image120.png"/><Relationship Id="rId31" Type="http://schemas.openxmlformats.org/officeDocument/2006/relationships/image" Target="../media/image126.png"/><Relationship Id="rId4" Type="http://schemas.openxmlformats.org/officeDocument/2006/relationships/customXml" Target="../ink/ink69.xml"/><Relationship Id="rId9" Type="http://schemas.openxmlformats.org/officeDocument/2006/relationships/image" Target="../media/image115.png"/><Relationship Id="rId14" Type="http://schemas.openxmlformats.org/officeDocument/2006/relationships/customXml" Target="../ink/ink74.xml"/><Relationship Id="rId22" Type="http://schemas.openxmlformats.org/officeDocument/2006/relationships/customXml" Target="../ink/ink78.xml"/><Relationship Id="rId27" Type="http://schemas.openxmlformats.org/officeDocument/2006/relationships/image" Target="../media/image124.png"/><Relationship Id="rId30" Type="http://schemas.openxmlformats.org/officeDocument/2006/relationships/customXml" Target="../ink/ink82.xml"/><Relationship Id="rId35" Type="http://schemas.openxmlformats.org/officeDocument/2006/relationships/image" Target="../media/image128.png"/><Relationship Id="rId8" Type="http://schemas.openxmlformats.org/officeDocument/2006/relationships/customXml" Target="../ink/ink71.xml"/><Relationship Id="rId3" Type="http://schemas.openxmlformats.org/officeDocument/2006/relationships/image" Target="../media/image1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jpe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jpeg"/><Relationship Id="rId23" Type="http://schemas.openxmlformats.org/officeDocument/2006/relationships/image" Target="../media/image28.png"/><Relationship Id="rId10" Type="http://schemas.openxmlformats.org/officeDocument/2006/relationships/image" Target="../media/image15.jpe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 Id="rId22" Type="http://schemas.openxmlformats.org/officeDocument/2006/relationships/image" Target="../media/image27.png"/></Relationships>
</file>

<file path=ppt/slides/_rels/slide4.xml.rels><?xml version="1.0" encoding="UTF-8" standalone="yes"?>
<Relationships xmlns="http://schemas.openxmlformats.org/package/2006/relationships"><Relationship Id="rId13" Type="http://schemas.openxmlformats.org/officeDocument/2006/relationships/customXml" Target="../ink/ink9.xml"/><Relationship Id="rId18" Type="http://schemas.openxmlformats.org/officeDocument/2006/relationships/image" Target="../media/image39.png"/><Relationship Id="rId26" Type="http://schemas.openxmlformats.org/officeDocument/2006/relationships/image" Target="../media/image43.png"/><Relationship Id="rId3" Type="http://schemas.openxmlformats.org/officeDocument/2006/relationships/customXml" Target="../ink/ink4.xml"/><Relationship Id="rId21" Type="http://schemas.openxmlformats.org/officeDocument/2006/relationships/customXml" Target="../ink/ink13.xml"/><Relationship Id="rId34" Type="http://schemas.openxmlformats.org/officeDocument/2006/relationships/image" Target="../media/image47.png"/><Relationship Id="rId7" Type="http://schemas.openxmlformats.org/officeDocument/2006/relationships/customXml" Target="../ink/ink6.xml"/><Relationship Id="rId12" Type="http://schemas.openxmlformats.org/officeDocument/2006/relationships/image" Target="../media/image36.png"/><Relationship Id="rId17" Type="http://schemas.openxmlformats.org/officeDocument/2006/relationships/customXml" Target="../ink/ink11.xml"/><Relationship Id="rId25" Type="http://schemas.openxmlformats.org/officeDocument/2006/relationships/customXml" Target="../ink/ink15.xml"/><Relationship Id="rId33" Type="http://schemas.openxmlformats.org/officeDocument/2006/relationships/customXml" Target="../ink/ink19.xml"/><Relationship Id="rId2" Type="http://schemas.openxmlformats.org/officeDocument/2006/relationships/image" Target="../media/image31.png"/><Relationship Id="rId16" Type="http://schemas.openxmlformats.org/officeDocument/2006/relationships/image" Target="../media/image38.png"/><Relationship Id="rId20" Type="http://schemas.openxmlformats.org/officeDocument/2006/relationships/image" Target="../media/image40.png"/><Relationship Id="rId29" Type="http://schemas.openxmlformats.org/officeDocument/2006/relationships/customXml" Target="../ink/ink17.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customXml" Target="../ink/ink8.xml"/><Relationship Id="rId24" Type="http://schemas.openxmlformats.org/officeDocument/2006/relationships/image" Target="../media/image42.png"/><Relationship Id="rId32" Type="http://schemas.openxmlformats.org/officeDocument/2006/relationships/image" Target="../media/image46.png"/><Relationship Id="rId5" Type="http://schemas.openxmlformats.org/officeDocument/2006/relationships/customXml" Target="../ink/ink5.xml"/><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44.png"/><Relationship Id="rId10" Type="http://schemas.openxmlformats.org/officeDocument/2006/relationships/image" Target="../media/image35.png"/><Relationship Id="rId19" Type="http://schemas.openxmlformats.org/officeDocument/2006/relationships/customXml" Target="../ink/ink12.xml"/><Relationship Id="rId31" Type="http://schemas.openxmlformats.org/officeDocument/2006/relationships/customXml" Target="../ink/ink18.xml"/><Relationship Id="rId4" Type="http://schemas.openxmlformats.org/officeDocument/2006/relationships/image" Target="../media/image32.png"/><Relationship Id="rId9" Type="http://schemas.openxmlformats.org/officeDocument/2006/relationships/customXml" Target="../ink/ink7.xml"/><Relationship Id="rId14" Type="http://schemas.openxmlformats.org/officeDocument/2006/relationships/image" Target="../media/image37.png"/><Relationship Id="rId22" Type="http://schemas.openxmlformats.org/officeDocument/2006/relationships/image" Target="../media/image41.png"/><Relationship Id="rId27" Type="http://schemas.openxmlformats.org/officeDocument/2006/relationships/customXml" Target="../ink/ink16.xml"/><Relationship Id="rId30" Type="http://schemas.openxmlformats.org/officeDocument/2006/relationships/image" Target="../media/image45.png"/><Relationship Id="rId8"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customXml" Target="../ink/ink24.xm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customXml" Target="../ink/ink21.xml"/><Relationship Id="rId11"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customXml" Target="../ink/ink30.xml"/><Relationship Id="rId18" Type="http://schemas.openxmlformats.org/officeDocument/2006/relationships/image" Target="../media/image63.png"/><Relationship Id="rId26" Type="http://schemas.openxmlformats.org/officeDocument/2006/relationships/image" Target="../media/image67.png"/><Relationship Id="rId39" Type="http://schemas.openxmlformats.org/officeDocument/2006/relationships/customXml" Target="../ink/ink43.xml"/><Relationship Id="rId21" Type="http://schemas.openxmlformats.org/officeDocument/2006/relationships/customXml" Target="../ink/ink34.xml"/><Relationship Id="rId34" Type="http://schemas.openxmlformats.org/officeDocument/2006/relationships/image" Target="../media/image71.png"/><Relationship Id="rId42" Type="http://schemas.openxmlformats.org/officeDocument/2006/relationships/image" Target="../media/image75.png"/><Relationship Id="rId47" Type="http://schemas.openxmlformats.org/officeDocument/2006/relationships/customXml" Target="../ink/ink47.xml"/><Relationship Id="rId50" Type="http://schemas.openxmlformats.org/officeDocument/2006/relationships/image" Target="../media/image79.png"/><Relationship Id="rId55" Type="http://schemas.openxmlformats.org/officeDocument/2006/relationships/customXml" Target="../ink/ink51.xml"/><Relationship Id="rId7" Type="http://schemas.openxmlformats.org/officeDocument/2006/relationships/customXml" Target="../ink/ink27.xml"/><Relationship Id="rId2" Type="http://schemas.openxmlformats.org/officeDocument/2006/relationships/image" Target="../media/image55.png"/><Relationship Id="rId16" Type="http://schemas.openxmlformats.org/officeDocument/2006/relationships/image" Target="../media/image62.png"/><Relationship Id="rId29" Type="http://schemas.openxmlformats.org/officeDocument/2006/relationships/customXml" Target="../ink/ink38.xml"/><Relationship Id="rId11" Type="http://schemas.openxmlformats.org/officeDocument/2006/relationships/customXml" Target="../ink/ink29.xml"/><Relationship Id="rId24" Type="http://schemas.openxmlformats.org/officeDocument/2006/relationships/image" Target="../media/image66.png"/><Relationship Id="rId32" Type="http://schemas.openxmlformats.org/officeDocument/2006/relationships/image" Target="../media/image70.png"/><Relationship Id="rId37" Type="http://schemas.openxmlformats.org/officeDocument/2006/relationships/customXml" Target="../ink/ink42.xml"/><Relationship Id="rId40" Type="http://schemas.openxmlformats.org/officeDocument/2006/relationships/image" Target="../media/image74.png"/><Relationship Id="rId45" Type="http://schemas.openxmlformats.org/officeDocument/2006/relationships/customXml" Target="../ink/ink46.xml"/><Relationship Id="rId53" Type="http://schemas.openxmlformats.org/officeDocument/2006/relationships/customXml" Target="../ink/ink50.xml"/><Relationship Id="rId58" Type="http://schemas.openxmlformats.org/officeDocument/2006/relationships/image" Target="../media/image83.png"/><Relationship Id="rId5" Type="http://schemas.openxmlformats.org/officeDocument/2006/relationships/customXml" Target="../ink/ink26.xml"/><Relationship Id="rId19" Type="http://schemas.openxmlformats.org/officeDocument/2006/relationships/customXml" Target="../ink/ink33.xml"/><Relationship Id="rId4" Type="http://schemas.openxmlformats.org/officeDocument/2006/relationships/image" Target="../media/image56.png"/><Relationship Id="rId9" Type="http://schemas.openxmlformats.org/officeDocument/2006/relationships/customXml" Target="../ink/ink28.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37.xml"/><Relationship Id="rId30" Type="http://schemas.openxmlformats.org/officeDocument/2006/relationships/image" Target="../media/image69.png"/><Relationship Id="rId35" Type="http://schemas.openxmlformats.org/officeDocument/2006/relationships/customXml" Target="../ink/ink41.xml"/><Relationship Id="rId43" Type="http://schemas.openxmlformats.org/officeDocument/2006/relationships/customXml" Target="../ink/ink45.xml"/><Relationship Id="rId48" Type="http://schemas.openxmlformats.org/officeDocument/2006/relationships/image" Target="../media/image78.png"/><Relationship Id="rId56" Type="http://schemas.openxmlformats.org/officeDocument/2006/relationships/image" Target="../media/image82.png"/><Relationship Id="rId8" Type="http://schemas.openxmlformats.org/officeDocument/2006/relationships/image" Target="../media/image58.png"/><Relationship Id="rId51" Type="http://schemas.openxmlformats.org/officeDocument/2006/relationships/customXml" Target="../ink/ink49.xml"/><Relationship Id="rId3" Type="http://schemas.openxmlformats.org/officeDocument/2006/relationships/customXml" Target="../ink/ink25.xml"/><Relationship Id="rId12" Type="http://schemas.openxmlformats.org/officeDocument/2006/relationships/image" Target="../media/image60.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73.png"/><Relationship Id="rId46" Type="http://schemas.openxmlformats.org/officeDocument/2006/relationships/image" Target="../media/image77.png"/><Relationship Id="rId20" Type="http://schemas.openxmlformats.org/officeDocument/2006/relationships/image" Target="../media/image64.png"/><Relationship Id="rId41" Type="http://schemas.openxmlformats.org/officeDocument/2006/relationships/customXml" Target="../ink/ink44.xml"/><Relationship Id="rId54"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57.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68.png"/><Relationship Id="rId36" Type="http://schemas.openxmlformats.org/officeDocument/2006/relationships/image" Target="../media/image72.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59.png"/><Relationship Id="rId31" Type="http://schemas.openxmlformats.org/officeDocument/2006/relationships/customXml" Target="../ink/ink39.xml"/><Relationship Id="rId44" Type="http://schemas.openxmlformats.org/officeDocument/2006/relationships/image" Target="../media/image76.png"/><Relationship Id="rId52"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291941"/>
            <a:ext cx="9144000" cy="903241"/>
          </a:xfrm>
        </p:spPr>
        <p:txBody>
          <a:bodyPr>
            <a:noAutofit/>
          </a:bodyPr>
          <a:lstStyle/>
          <a:p>
            <a:r>
              <a:rPr lang="en-US" sz="5400" dirty="0">
                <a:solidFill>
                  <a:srgbClr val="FF0000"/>
                </a:solidFill>
                <a:latin typeface="Times New Roman" panose="02020603050405020304" pitchFamily="18" charset="0"/>
                <a:cs typeface="Times New Roman" panose="02020603050405020304" pitchFamily="18" charset="0"/>
              </a:rPr>
              <a:t>Software Defined Networking</a:t>
            </a:r>
            <a:br>
              <a:rPr lang="en-US" sz="5400" dirty="0">
                <a:solidFill>
                  <a:srgbClr val="FF0000"/>
                </a:solidFill>
                <a:latin typeface="Times New Roman" panose="02020603050405020304" pitchFamily="18" charset="0"/>
                <a:cs typeface="Times New Roman" panose="02020603050405020304" pitchFamily="18" charset="0"/>
              </a:rPr>
            </a:br>
            <a:br>
              <a:rPr lang="en-US" sz="5400" dirty="0">
                <a:solidFill>
                  <a:srgbClr val="FF0000"/>
                </a:solidFill>
                <a:latin typeface="Times New Roman" panose="02020603050405020304" pitchFamily="18" charset="0"/>
                <a:cs typeface="Times New Roman" panose="02020603050405020304" pitchFamily="18" charset="0"/>
              </a:rPr>
            </a:br>
            <a:r>
              <a:rPr lang="en-US" sz="5400" dirty="0">
                <a:solidFill>
                  <a:srgbClr val="FF0000"/>
                </a:solidFill>
                <a:latin typeface="Times New Roman" panose="02020603050405020304" pitchFamily="18" charset="0"/>
                <a:cs typeface="Times New Roman" panose="02020603050405020304" pitchFamily="18" charset="0"/>
              </a:rPr>
              <a:t>(SDN)</a:t>
            </a:r>
          </a:p>
        </p:txBody>
      </p:sp>
      <p:sp>
        <p:nvSpPr>
          <p:cNvPr id="3" name="Title 1">
            <a:extLst>
              <a:ext uri="{FF2B5EF4-FFF2-40B4-BE49-F238E27FC236}">
                <a16:creationId xmlns:a16="http://schemas.microsoft.com/office/drawing/2014/main" id="{6EC26FB3-0745-F713-3DDE-8F71889B3CA0}"/>
              </a:ext>
            </a:extLst>
          </p:cNvPr>
          <p:cNvSpPr txBox="1">
            <a:spLocks/>
          </p:cNvSpPr>
          <p:nvPr/>
        </p:nvSpPr>
        <p:spPr>
          <a:xfrm>
            <a:off x="8923421" y="5633917"/>
            <a:ext cx="3489157" cy="9032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Times New Roman" panose="02020603050405020304" pitchFamily="18" charset="0"/>
                <a:cs typeface="Times New Roman" panose="02020603050405020304" pitchFamily="18" charset="0"/>
              </a:rPr>
              <a:t>Week 8</a:t>
            </a:r>
          </a:p>
        </p:txBody>
      </p:sp>
    </p:spTree>
    <p:extLst>
      <p:ext uri="{BB962C8B-B14F-4D97-AF65-F5344CB8AC3E}">
        <p14:creationId xmlns:p14="http://schemas.microsoft.com/office/powerpoint/2010/main" val="908122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5736" y="643622"/>
            <a:ext cx="10546845" cy="5570756"/>
          </a:xfrm>
          <a:prstGeom prst="rect">
            <a:avLst/>
          </a:prstGeom>
        </p:spPr>
        <p:txBody>
          <a:bodyPr wrap="square">
            <a:spAutoFit/>
          </a:bodyPr>
          <a:lstStyle/>
          <a:p>
            <a:r>
              <a:rPr lang="en-US" sz="4800" b="1" dirty="0">
                <a:solidFill>
                  <a:srgbClr val="C00000"/>
                </a:solidFill>
                <a:latin typeface="Times New Roman" panose="02020603050405020304" pitchFamily="18" charset="0"/>
                <a:cs typeface="Times New Roman" panose="02020603050405020304" pitchFamily="18" charset="0"/>
              </a:rPr>
              <a:t>Software-defined Networking (SDN)</a:t>
            </a:r>
          </a:p>
          <a:p>
            <a:endParaRPr lang="en-US" sz="2800" b="1" dirty="0">
              <a:solidFill>
                <a:srgbClr val="C00000"/>
              </a:solidFill>
              <a:latin typeface="Times New Roman" panose="02020603050405020304" pitchFamily="18" charset="0"/>
              <a:cs typeface="Times New Roman" panose="02020603050405020304" pitchFamily="18" charset="0"/>
            </a:endParaRPr>
          </a:p>
          <a:p>
            <a:r>
              <a:rPr lang="en-US" sz="2800" dirty="0">
                <a:solidFill>
                  <a:srgbClr val="3333FF"/>
                </a:solidFill>
                <a:latin typeface="Times New Roman" panose="02020603050405020304" pitchFamily="18" charset="0"/>
                <a:cs typeface="Times New Roman" panose="02020603050405020304" pitchFamily="18" charset="0"/>
              </a:rPr>
              <a:t>It is an approach to computer networking that allows network administrators to </a:t>
            </a:r>
            <a:r>
              <a:rPr lang="en-US" sz="2800" dirty="0">
                <a:solidFill>
                  <a:srgbClr val="FF0000"/>
                </a:solidFill>
                <a:latin typeface="Times New Roman" panose="02020603050405020304" pitchFamily="18" charset="0"/>
                <a:cs typeface="Times New Roman" panose="02020603050405020304" pitchFamily="18" charset="0"/>
              </a:rPr>
              <a:t>programmatically</a:t>
            </a:r>
            <a:r>
              <a:rPr lang="en-US" sz="2800" dirty="0">
                <a:solidFill>
                  <a:srgbClr val="3333FF"/>
                </a:solidFill>
                <a:latin typeface="Times New Roman" panose="02020603050405020304" pitchFamily="18" charset="0"/>
                <a:cs typeface="Times New Roman" panose="02020603050405020304" pitchFamily="18" charset="0"/>
              </a:rPr>
              <a:t> initialize, control, change, and manage network behavior dynamically via:</a:t>
            </a:r>
          </a:p>
          <a:p>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800" dirty="0">
                <a:solidFill>
                  <a:srgbClr val="00B050"/>
                </a:solidFill>
                <a:latin typeface="Times New Roman" panose="02020603050405020304" pitchFamily="18" charset="0"/>
                <a:cs typeface="Times New Roman" panose="02020603050405020304" pitchFamily="18" charset="0"/>
              </a:rPr>
              <a:t> open interfaces </a:t>
            </a:r>
          </a:p>
          <a:p>
            <a:pPr marL="342900" indent="-342900">
              <a:buFont typeface="Wingdings" panose="05000000000000000000" pitchFamily="2" charset="2"/>
              <a:buChar char="§"/>
            </a:pPr>
            <a:r>
              <a:rPr lang="en-US" sz="2800" dirty="0">
                <a:solidFill>
                  <a:srgbClr val="00B050"/>
                </a:solidFill>
                <a:latin typeface="Times New Roman" panose="02020603050405020304" pitchFamily="18" charset="0"/>
                <a:cs typeface="Times New Roman" panose="02020603050405020304" pitchFamily="18" charset="0"/>
              </a:rPr>
              <a:t> abstraction of lower-level functionality </a:t>
            </a:r>
          </a:p>
          <a:p>
            <a:endParaRPr lang="en-US" sz="2800" dirty="0">
              <a:latin typeface="Times New Roman" panose="02020603050405020304" pitchFamily="18" charset="0"/>
              <a:cs typeface="Times New Roman" panose="02020603050405020304" pitchFamily="18" charset="0"/>
            </a:endParaRPr>
          </a:p>
          <a:p>
            <a:pPr algn="just"/>
            <a:r>
              <a:rPr lang="en-US" sz="2800" dirty="0">
                <a:solidFill>
                  <a:srgbClr val="3333FF"/>
                </a:solidFill>
                <a:latin typeface="Times New Roman" panose="02020603050405020304" pitchFamily="18" charset="0"/>
                <a:cs typeface="Times New Roman" panose="02020603050405020304" pitchFamily="18" charset="0"/>
              </a:rPr>
              <a:t>SDN is meant to address the fact that the static architecture of traditional networks doesn't support the </a:t>
            </a:r>
            <a:r>
              <a:rPr lang="en-US" sz="2800" dirty="0">
                <a:solidFill>
                  <a:srgbClr val="FF0000"/>
                </a:solidFill>
                <a:latin typeface="Times New Roman" panose="02020603050405020304" pitchFamily="18" charset="0"/>
                <a:cs typeface="Times New Roman" panose="02020603050405020304" pitchFamily="18" charset="0"/>
              </a:rPr>
              <a:t>dynamic, scalable computing and storage </a:t>
            </a:r>
            <a:r>
              <a:rPr lang="en-US" sz="2800" dirty="0">
                <a:solidFill>
                  <a:srgbClr val="3333FF"/>
                </a:solidFill>
                <a:latin typeface="Times New Roman" panose="02020603050405020304" pitchFamily="18" charset="0"/>
                <a:cs typeface="Times New Roman" panose="02020603050405020304" pitchFamily="18" charset="0"/>
              </a:rPr>
              <a:t>needs of more modern computing environments such as data centers. </a:t>
            </a:r>
            <a:endParaRPr lang="en-US" sz="2000" dirty="0">
              <a:solidFill>
                <a:srgbClr val="3333FF"/>
              </a:solidFill>
            </a:endParaRPr>
          </a:p>
        </p:txBody>
      </p:sp>
    </p:spTree>
    <p:extLst>
      <p:ext uri="{BB962C8B-B14F-4D97-AF65-F5344CB8AC3E}">
        <p14:creationId xmlns:p14="http://schemas.microsoft.com/office/powerpoint/2010/main" val="373929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circle(in)">
                                      <p:cBhvr>
                                        <p:cTn id="15" dur="2000"/>
                                        <p:tgtEl>
                                          <p:spTgt spid="3">
                                            <p:txEl>
                                              <p:pRg st="4" end="4"/>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circle(in)">
                                      <p:cBhvr>
                                        <p:cTn id="18" dur="20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circle(in)">
                                      <p:cBhvr>
                                        <p:cTn id="23"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D903B-1163-EFBC-DA9C-8964BC40D7E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4DC0820-7D81-95B8-248D-AEE994BAA2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93264"/>
          </a:xfrm>
        </p:spPr>
      </p:pic>
    </p:spTree>
    <p:extLst>
      <p:ext uri="{BB962C8B-B14F-4D97-AF65-F5344CB8AC3E}">
        <p14:creationId xmlns:p14="http://schemas.microsoft.com/office/powerpoint/2010/main" val="61258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B3C6B2B-D15E-07C5-9C06-B82150E2180F}"/>
                  </a:ext>
                </a:extLst>
              </p14:cNvPr>
              <p14:cNvContentPartPr/>
              <p14:nvPr/>
            </p14:nvContentPartPr>
            <p14:xfrm>
              <a:off x="2651526" y="4840592"/>
              <a:ext cx="2225160" cy="1213920"/>
            </p14:xfrm>
          </p:contentPart>
        </mc:Choice>
        <mc:Fallback>
          <p:pic>
            <p:nvPicPr>
              <p:cNvPr id="3" name="Ink 2">
                <a:extLst>
                  <a:ext uri="{FF2B5EF4-FFF2-40B4-BE49-F238E27FC236}">
                    <a16:creationId xmlns:a16="http://schemas.microsoft.com/office/drawing/2014/main" id="{3B3C6B2B-D15E-07C5-9C06-B82150E2180F}"/>
                  </a:ext>
                </a:extLst>
              </p:cNvPr>
              <p:cNvPicPr/>
              <p:nvPr/>
            </p:nvPicPr>
            <p:blipFill>
              <a:blip r:embed="rId4"/>
              <a:stretch>
                <a:fillRect/>
              </a:stretch>
            </p:blipFill>
            <p:spPr>
              <a:xfrm>
                <a:off x="2642886" y="4831952"/>
                <a:ext cx="2242800" cy="1231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97AEF38B-771B-1977-7837-3EF1DF85E4D5}"/>
                  </a:ext>
                </a:extLst>
              </p14:cNvPr>
              <p14:cNvContentPartPr/>
              <p14:nvPr/>
            </p14:nvContentPartPr>
            <p14:xfrm>
              <a:off x="680166" y="4949672"/>
              <a:ext cx="1951560" cy="907200"/>
            </p14:xfrm>
          </p:contentPart>
        </mc:Choice>
        <mc:Fallback>
          <p:pic>
            <p:nvPicPr>
              <p:cNvPr id="4" name="Ink 3">
                <a:extLst>
                  <a:ext uri="{FF2B5EF4-FFF2-40B4-BE49-F238E27FC236}">
                    <a16:creationId xmlns:a16="http://schemas.microsoft.com/office/drawing/2014/main" id="{97AEF38B-771B-1977-7837-3EF1DF85E4D5}"/>
                  </a:ext>
                </a:extLst>
              </p:cNvPr>
              <p:cNvPicPr/>
              <p:nvPr/>
            </p:nvPicPr>
            <p:blipFill>
              <a:blip r:embed="rId6"/>
              <a:stretch>
                <a:fillRect/>
              </a:stretch>
            </p:blipFill>
            <p:spPr>
              <a:xfrm>
                <a:off x="671166" y="4940672"/>
                <a:ext cx="1969200" cy="924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E96501D3-09F8-2AE1-7B5A-410395F42F85}"/>
                  </a:ext>
                </a:extLst>
              </p14:cNvPr>
              <p14:cNvContentPartPr/>
              <p14:nvPr/>
            </p14:nvContentPartPr>
            <p14:xfrm>
              <a:off x="959526" y="2452352"/>
              <a:ext cx="1533600" cy="1118520"/>
            </p14:xfrm>
          </p:contentPart>
        </mc:Choice>
        <mc:Fallback>
          <p:pic>
            <p:nvPicPr>
              <p:cNvPr id="5" name="Ink 4">
                <a:extLst>
                  <a:ext uri="{FF2B5EF4-FFF2-40B4-BE49-F238E27FC236}">
                    <a16:creationId xmlns:a16="http://schemas.microsoft.com/office/drawing/2014/main" id="{E96501D3-09F8-2AE1-7B5A-410395F42F85}"/>
                  </a:ext>
                </a:extLst>
              </p:cNvPr>
              <p:cNvPicPr/>
              <p:nvPr/>
            </p:nvPicPr>
            <p:blipFill>
              <a:blip r:embed="rId8"/>
              <a:stretch>
                <a:fillRect/>
              </a:stretch>
            </p:blipFill>
            <p:spPr>
              <a:xfrm>
                <a:off x="950886" y="2443352"/>
                <a:ext cx="1551240" cy="1136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F61CC03A-4C5C-D6B0-CDC1-B9E3C660A992}"/>
                  </a:ext>
                </a:extLst>
              </p14:cNvPr>
              <p14:cNvContentPartPr/>
              <p14:nvPr/>
            </p14:nvContentPartPr>
            <p14:xfrm>
              <a:off x="580446" y="294512"/>
              <a:ext cx="2291040" cy="1158840"/>
            </p14:xfrm>
          </p:contentPart>
        </mc:Choice>
        <mc:Fallback>
          <p:pic>
            <p:nvPicPr>
              <p:cNvPr id="6" name="Ink 5">
                <a:extLst>
                  <a:ext uri="{FF2B5EF4-FFF2-40B4-BE49-F238E27FC236}">
                    <a16:creationId xmlns:a16="http://schemas.microsoft.com/office/drawing/2014/main" id="{F61CC03A-4C5C-D6B0-CDC1-B9E3C660A992}"/>
                  </a:ext>
                </a:extLst>
              </p:cNvPr>
              <p:cNvPicPr/>
              <p:nvPr/>
            </p:nvPicPr>
            <p:blipFill>
              <a:blip r:embed="rId10"/>
              <a:stretch>
                <a:fillRect/>
              </a:stretch>
            </p:blipFill>
            <p:spPr>
              <a:xfrm>
                <a:off x="571446" y="285872"/>
                <a:ext cx="2308680" cy="1176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13EC18C2-3305-AC8B-3544-1019C8BF48D9}"/>
                  </a:ext>
                </a:extLst>
              </p14:cNvPr>
              <p14:cNvContentPartPr/>
              <p14:nvPr/>
            </p14:nvContentPartPr>
            <p14:xfrm>
              <a:off x="9419526" y="4137512"/>
              <a:ext cx="1598760" cy="541800"/>
            </p14:xfrm>
          </p:contentPart>
        </mc:Choice>
        <mc:Fallback>
          <p:pic>
            <p:nvPicPr>
              <p:cNvPr id="7" name="Ink 6">
                <a:extLst>
                  <a:ext uri="{FF2B5EF4-FFF2-40B4-BE49-F238E27FC236}">
                    <a16:creationId xmlns:a16="http://schemas.microsoft.com/office/drawing/2014/main" id="{13EC18C2-3305-AC8B-3544-1019C8BF48D9}"/>
                  </a:ext>
                </a:extLst>
              </p:cNvPr>
              <p:cNvPicPr/>
              <p:nvPr/>
            </p:nvPicPr>
            <p:blipFill>
              <a:blip r:embed="rId12"/>
              <a:stretch>
                <a:fillRect/>
              </a:stretch>
            </p:blipFill>
            <p:spPr>
              <a:xfrm>
                <a:off x="9410886" y="4128512"/>
                <a:ext cx="1616400" cy="559440"/>
              </a:xfrm>
              <a:prstGeom prst="rect">
                <a:avLst/>
              </a:prstGeom>
            </p:spPr>
          </p:pic>
        </mc:Fallback>
      </mc:AlternateContent>
    </p:spTree>
    <p:extLst>
      <p:ext uri="{BB962C8B-B14F-4D97-AF65-F5344CB8AC3E}">
        <p14:creationId xmlns:p14="http://schemas.microsoft.com/office/powerpoint/2010/main" val="393575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217796" y="737419"/>
          <a:ext cx="11831635" cy="6120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a:xfrm>
            <a:off x="217797" y="190174"/>
            <a:ext cx="8233141" cy="789038"/>
          </a:xfrm>
        </p:spPr>
        <p:txBody>
          <a:bodyPr/>
          <a:lstStyle/>
          <a:p>
            <a:r>
              <a:rPr lang="en-US" dirty="0">
                <a:solidFill>
                  <a:srgbClr val="FF0000"/>
                </a:solidFill>
                <a:latin typeface="Times New Roman" panose="02020603050405020304" pitchFamily="18" charset="0"/>
                <a:cs typeface="Times New Roman" panose="02020603050405020304" pitchFamily="18" charset="0"/>
              </a:rPr>
              <a:t>What is SDN?</a:t>
            </a:r>
          </a:p>
        </p:txBody>
      </p:sp>
      <p:sp>
        <p:nvSpPr>
          <p:cNvPr id="6" name="Slide Number Placeholder 5"/>
          <p:cNvSpPr>
            <a:spLocks noGrp="1"/>
          </p:cNvSpPr>
          <p:nvPr>
            <p:ph type="sldNum" sz="quarter" idx="12"/>
          </p:nvPr>
        </p:nvSpPr>
        <p:spPr/>
        <p:txBody>
          <a:bodyPr/>
          <a:lstStyle/>
          <a:p>
            <a:pPr>
              <a:defRPr/>
            </a:pPr>
            <a:fld id="{7CEEFADD-E4A5-1D49-B5BE-1956F57FD909}" type="slidenum">
              <a:rPr lang="en-GB" smtClean="0"/>
              <a:pPr>
                <a:defRPr/>
              </a:pPr>
              <a:t>13</a:t>
            </a:fld>
            <a:endParaRPr lang="en-GB" dirty="0"/>
          </a:p>
        </p:txBody>
      </p:sp>
      <p:sp>
        <p:nvSpPr>
          <p:cNvPr id="5" name="Footer Placeholder 4"/>
          <p:cNvSpPr>
            <a:spLocks noGrp="1"/>
          </p:cNvSpPr>
          <p:nvPr>
            <p:ph type="ftr" sz="quarter" idx="3"/>
          </p:nvPr>
        </p:nvSpPr>
        <p:spPr>
          <a:xfrm>
            <a:off x="2057400" y="6356986"/>
            <a:ext cx="7467600" cy="363854"/>
          </a:xfrm>
        </p:spPr>
        <p:txBody>
          <a:bodyPr/>
          <a:lstStyle/>
          <a:p>
            <a:pPr algn="l">
              <a:defRPr/>
            </a:pPr>
            <a:r>
              <a:rPr lang="en-GB" dirty="0"/>
              <a:t>Source: Adopted from SDN Central (</a:t>
            </a:r>
            <a:r>
              <a:rPr lang="en-US" dirty="0"/>
              <a:t>Software-Defined Networking (SDN) Use Cases</a:t>
            </a:r>
            <a:r>
              <a:rPr lang="en-GB" dirty="0"/>
              <a:t>)</a:t>
            </a:r>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2DC0C165-B020-9DB3-962C-4FCB35F7A876}"/>
                  </a:ext>
                </a:extLst>
              </p14:cNvPr>
              <p14:cNvContentPartPr/>
              <p14:nvPr/>
            </p14:nvContentPartPr>
            <p14:xfrm>
              <a:off x="939366" y="2606432"/>
              <a:ext cx="1986120" cy="628200"/>
            </p14:xfrm>
          </p:contentPart>
        </mc:Choice>
        <mc:Fallback>
          <p:pic>
            <p:nvPicPr>
              <p:cNvPr id="2" name="Ink 1">
                <a:extLst>
                  <a:ext uri="{FF2B5EF4-FFF2-40B4-BE49-F238E27FC236}">
                    <a16:creationId xmlns:a16="http://schemas.microsoft.com/office/drawing/2014/main" id="{2DC0C165-B020-9DB3-962C-4FCB35F7A876}"/>
                  </a:ext>
                </a:extLst>
              </p:cNvPr>
              <p:cNvPicPr/>
              <p:nvPr/>
            </p:nvPicPr>
            <p:blipFill>
              <a:blip r:embed="rId8"/>
              <a:stretch>
                <a:fillRect/>
              </a:stretch>
            </p:blipFill>
            <p:spPr>
              <a:xfrm>
                <a:off x="930366" y="2597432"/>
                <a:ext cx="2003760" cy="645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8AE3F9DF-B4CC-45B4-D86C-C4BD837B85A5}"/>
                  </a:ext>
                </a:extLst>
              </p14:cNvPr>
              <p14:cNvContentPartPr/>
              <p14:nvPr/>
            </p14:nvContentPartPr>
            <p14:xfrm>
              <a:off x="843246" y="3333272"/>
              <a:ext cx="1662120" cy="770760"/>
            </p14:xfrm>
          </p:contentPart>
        </mc:Choice>
        <mc:Fallback>
          <p:pic>
            <p:nvPicPr>
              <p:cNvPr id="4" name="Ink 3">
                <a:extLst>
                  <a:ext uri="{FF2B5EF4-FFF2-40B4-BE49-F238E27FC236}">
                    <a16:creationId xmlns:a16="http://schemas.microsoft.com/office/drawing/2014/main" id="{8AE3F9DF-B4CC-45B4-D86C-C4BD837B85A5}"/>
                  </a:ext>
                </a:extLst>
              </p:cNvPr>
              <p:cNvPicPr/>
              <p:nvPr/>
            </p:nvPicPr>
            <p:blipFill>
              <a:blip r:embed="rId10"/>
              <a:stretch>
                <a:fillRect/>
              </a:stretch>
            </p:blipFill>
            <p:spPr>
              <a:xfrm>
                <a:off x="834606" y="3324632"/>
                <a:ext cx="1679760" cy="788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EFFD76E3-804C-6898-4C7E-1C7BB9649A6F}"/>
                  </a:ext>
                </a:extLst>
              </p14:cNvPr>
              <p14:cNvContentPartPr/>
              <p14:nvPr/>
            </p14:nvContentPartPr>
            <p14:xfrm>
              <a:off x="7440246" y="2371352"/>
              <a:ext cx="1542600" cy="690840"/>
            </p14:xfrm>
          </p:contentPart>
        </mc:Choice>
        <mc:Fallback>
          <p:pic>
            <p:nvPicPr>
              <p:cNvPr id="8" name="Ink 7">
                <a:extLst>
                  <a:ext uri="{FF2B5EF4-FFF2-40B4-BE49-F238E27FC236}">
                    <a16:creationId xmlns:a16="http://schemas.microsoft.com/office/drawing/2014/main" id="{EFFD76E3-804C-6898-4C7E-1C7BB9649A6F}"/>
                  </a:ext>
                </a:extLst>
              </p:cNvPr>
              <p:cNvPicPr/>
              <p:nvPr/>
            </p:nvPicPr>
            <p:blipFill>
              <a:blip r:embed="rId12"/>
              <a:stretch>
                <a:fillRect/>
              </a:stretch>
            </p:blipFill>
            <p:spPr>
              <a:xfrm>
                <a:off x="7431246" y="2362352"/>
                <a:ext cx="1560240" cy="708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776485FE-4AA9-C532-CA27-7B6B1837167E}"/>
                  </a:ext>
                </a:extLst>
              </p14:cNvPr>
              <p14:cNvContentPartPr/>
              <p14:nvPr/>
            </p14:nvContentPartPr>
            <p14:xfrm>
              <a:off x="7312446" y="4159472"/>
              <a:ext cx="1218240" cy="488520"/>
            </p14:xfrm>
          </p:contentPart>
        </mc:Choice>
        <mc:Fallback>
          <p:pic>
            <p:nvPicPr>
              <p:cNvPr id="9" name="Ink 8">
                <a:extLst>
                  <a:ext uri="{FF2B5EF4-FFF2-40B4-BE49-F238E27FC236}">
                    <a16:creationId xmlns:a16="http://schemas.microsoft.com/office/drawing/2014/main" id="{776485FE-4AA9-C532-CA27-7B6B1837167E}"/>
                  </a:ext>
                </a:extLst>
              </p:cNvPr>
              <p:cNvPicPr/>
              <p:nvPr/>
            </p:nvPicPr>
            <p:blipFill>
              <a:blip r:embed="rId14"/>
              <a:stretch>
                <a:fillRect/>
              </a:stretch>
            </p:blipFill>
            <p:spPr>
              <a:xfrm>
                <a:off x="7303806" y="4150472"/>
                <a:ext cx="1235880" cy="506160"/>
              </a:xfrm>
              <a:prstGeom prst="rect">
                <a:avLst/>
              </a:prstGeom>
            </p:spPr>
          </p:pic>
        </mc:Fallback>
      </mc:AlternateContent>
    </p:spTree>
    <p:extLst>
      <p:ext uri="{BB962C8B-B14F-4D97-AF65-F5344CB8AC3E}">
        <p14:creationId xmlns:p14="http://schemas.microsoft.com/office/powerpoint/2010/main" val="105160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5021" y="78746"/>
            <a:ext cx="7628980" cy="716854"/>
          </a:xfrm>
        </p:spPr>
        <p:txBody>
          <a:bodyPr>
            <a:noAutofit/>
          </a:bodyPr>
          <a:lstStyle/>
          <a:p>
            <a:r>
              <a:rPr lang="en-US" dirty="0">
                <a:solidFill>
                  <a:srgbClr val="FF0000"/>
                </a:solidFill>
                <a:latin typeface="Times New Roman" panose="02020603050405020304" pitchFamily="18" charset="0"/>
                <a:cs typeface="Times New Roman" panose="02020603050405020304" pitchFamily="18" charset="0"/>
              </a:rPr>
              <a:t>SDN Innovation &amp; Components</a:t>
            </a:r>
          </a:p>
        </p:txBody>
      </p:sp>
      <p:grpSp>
        <p:nvGrpSpPr>
          <p:cNvPr id="8" name="Group 7"/>
          <p:cNvGrpSpPr/>
          <p:nvPr/>
        </p:nvGrpSpPr>
        <p:grpSpPr>
          <a:xfrm>
            <a:off x="6563032" y="1091382"/>
            <a:ext cx="5530644" cy="5766618"/>
            <a:chOff x="685800" y="994834"/>
            <a:chExt cx="8313822" cy="3874127"/>
          </a:xfrm>
        </p:grpSpPr>
        <p:sp>
          <p:nvSpPr>
            <p:cNvPr id="9" name="Line 5"/>
            <p:cNvSpPr>
              <a:spLocks noChangeShapeType="1"/>
            </p:cNvSpPr>
            <p:nvPr/>
          </p:nvSpPr>
          <p:spPr bwMode="auto">
            <a:xfrm flipH="1">
              <a:off x="1828800" y="3407834"/>
              <a:ext cx="1722835" cy="508000"/>
            </a:xfrm>
            <a:prstGeom prst="line">
              <a:avLst/>
            </a:prstGeom>
            <a:noFill/>
            <a:ln w="3175" cap="flat" cmpd="sng">
              <a:solidFill>
                <a:srgbClr val="333333"/>
              </a:solidFill>
              <a:prstDash val="solid"/>
              <a:miter lim="800000"/>
              <a:headEnd type="none" w="med" len="med"/>
              <a:tailEnd type="none" w="med" len="med"/>
            </a:ln>
            <a:effectLst>
              <a:outerShdw blurRad="76200" algn="ctr" rotWithShape="0">
                <a:schemeClr val="bg2">
                  <a:alpha val="79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lgn="ctr"/>
              <a:endParaRPr lang="en-US" sz="1050" b="1" dirty="0"/>
            </a:p>
          </p:txBody>
        </p:sp>
        <p:sp>
          <p:nvSpPr>
            <p:cNvPr id="10" name="Line 5"/>
            <p:cNvSpPr>
              <a:spLocks noChangeShapeType="1"/>
            </p:cNvSpPr>
            <p:nvPr/>
          </p:nvSpPr>
          <p:spPr bwMode="auto">
            <a:xfrm flipH="1" flipV="1">
              <a:off x="5715000" y="3500666"/>
              <a:ext cx="1371601" cy="415168"/>
            </a:xfrm>
            <a:prstGeom prst="line">
              <a:avLst/>
            </a:prstGeom>
            <a:noFill/>
            <a:ln w="3175" cap="flat" cmpd="sng">
              <a:solidFill>
                <a:srgbClr val="333333"/>
              </a:solidFill>
              <a:prstDash val="solid"/>
              <a:miter lim="800000"/>
              <a:headEnd type="none" w="med" len="med"/>
              <a:tailEnd type="none" w="med" len="med"/>
            </a:ln>
            <a:effectLst>
              <a:outerShdw blurRad="76200" algn="ctr" rotWithShape="0">
                <a:schemeClr val="bg2">
                  <a:alpha val="79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lgn="ctr"/>
              <a:endParaRPr lang="en-US" sz="1050" b="1" dirty="0"/>
            </a:p>
          </p:txBody>
        </p:sp>
        <p:sp>
          <p:nvSpPr>
            <p:cNvPr id="13" name="Line 5"/>
            <p:cNvSpPr>
              <a:spLocks noChangeShapeType="1"/>
            </p:cNvSpPr>
            <p:nvPr/>
          </p:nvSpPr>
          <p:spPr bwMode="auto">
            <a:xfrm flipV="1">
              <a:off x="2895600" y="4487334"/>
              <a:ext cx="3352800" cy="0"/>
            </a:xfrm>
            <a:prstGeom prst="line">
              <a:avLst/>
            </a:prstGeom>
            <a:noFill/>
            <a:ln w="3175" cap="flat" cmpd="sng">
              <a:solidFill>
                <a:srgbClr val="333333"/>
              </a:solidFill>
              <a:prstDash val="solid"/>
              <a:miter lim="800000"/>
              <a:headEnd type="none" w="med" len="med"/>
              <a:tailEnd type="none" w="med" len="med"/>
            </a:ln>
            <a:effectLst>
              <a:outerShdw blurRad="76200" algn="ctr" rotWithShape="0">
                <a:schemeClr val="bg2">
                  <a:alpha val="79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pPr algn="ctr"/>
              <a:endParaRPr lang="en-US" sz="1050" b="1" dirty="0"/>
            </a:p>
          </p:txBody>
        </p:sp>
        <p:sp>
          <p:nvSpPr>
            <p:cNvPr id="14" name="AutoShape 1"/>
            <p:cNvSpPr>
              <a:spLocks/>
            </p:cNvSpPr>
            <p:nvPr/>
          </p:nvSpPr>
          <p:spPr bwMode="auto">
            <a:xfrm>
              <a:off x="685800" y="994834"/>
              <a:ext cx="8001000" cy="1056680"/>
            </a:xfrm>
            <a:prstGeom prst="roundRect">
              <a:avLst>
                <a:gd name="adj" fmla="val 10560"/>
              </a:avLst>
            </a:prstGeom>
            <a:ln>
              <a:solidFill>
                <a:srgbClr val="7F7F7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a:lstStyle/>
            <a:p>
              <a:pPr algn="ctr"/>
              <a:endParaRPr lang="en-US" sz="1050" b="1" dirty="0"/>
            </a:p>
          </p:txBody>
        </p:sp>
        <p:sp>
          <p:nvSpPr>
            <p:cNvPr id="15" name="AutoShape 18"/>
            <p:cNvSpPr>
              <a:spLocks/>
            </p:cNvSpPr>
            <p:nvPr/>
          </p:nvSpPr>
          <p:spPr bwMode="auto">
            <a:xfrm>
              <a:off x="739378" y="1567824"/>
              <a:ext cx="7884914" cy="416719"/>
            </a:xfrm>
            <a:prstGeom prst="roundRect">
              <a:avLst>
                <a:gd name="adj" fmla="val 26782"/>
              </a:avLst>
            </a:prstGeom>
            <a:solidFill>
              <a:schemeClr val="accent4"/>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anchor="ctr"/>
            <a:lstStyle/>
            <a:p>
              <a:pPr algn="ctr"/>
              <a:r>
                <a:rPr lang="en-US" sz="1050" b="1" dirty="0">
                  <a:solidFill>
                    <a:srgbClr val="FFFFFF"/>
                  </a:solidFill>
                  <a:ea typeface="ＭＳ Ｐゴシック" charset="0"/>
                  <a:cs typeface="Gill Sans" charset="0"/>
                </a:rPr>
                <a:t>SDN Controller/ Network Operating System</a:t>
              </a:r>
            </a:p>
          </p:txBody>
        </p:sp>
        <p:sp>
          <p:nvSpPr>
            <p:cNvPr id="16" name="AutoShape 19"/>
            <p:cNvSpPr>
              <a:spLocks/>
            </p:cNvSpPr>
            <p:nvPr/>
          </p:nvSpPr>
          <p:spPr bwMode="auto">
            <a:xfrm>
              <a:off x="3150394" y="1054366"/>
              <a:ext cx="741164" cy="416719"/>
            </a:xfrm>
            <a:prstGeom prst="roundRect">
              <a:avLst>
                <a:gd name="adj" fmla="val 26782"/>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0" anchor="ctr"/>
            <a:lstStyle/>
            <a:p>
              <a:pPr algn="ctr"/>
              <a:r>
                <a:rPr lang="en-US" sz="900" b="1" dirty="0">
                  <a:solidFill>
                    <a:srgbClr val="232423"/>
                  </a:solidFill>
                  <a:ea typeface="ＭＳ Ｐゴシック" charset="0"/>
                  <a:cs typeface="Gill Sans" charset="0"/>
                </a:rPr>
                <a:t>App</a:t>
              </a:r>
            </a:p>
          </p:txBody>
        </p:sp>
        <p:sp>
          <p:nvSpPr>
            <p:cNvPr id="17" name="AutoShape 20"/>
            <p:cNvSpPr>
              <a:spLocks/>
            </p:cNvSpPr>
            <p:nvPr/>
          </p:nvSpPr>
          <p:spPr bwMode="auto">
            <a:xfrm>
              <a:off x="3927277" y="1054366"/>
              <a:ext cx="741164" cy="416719"/>
            </a:xfrm>
            <a:prstGeom prst="roundRect">
              <a:avLst>
                <a:gd name="adj" fmla="val 26782"/>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0" anchor="ctr"/>
            <a:lstStyle/>
            <a:p>
              <a:pPr algn="ctr"/>
              <a:r>
                <a:rPr lang="en-US" sz="900" b="1" dirty="0">
                  <a:solidFill>
                    <a:srgbClr val="232423"/>
                  </a:solidFill>
                  <a:ea typeface="ＭＳ Ｐゴシック" charset="0"/>
                  <a:cs typeface="Gill Sans" charset="0"/>
                </a:rPr>
                <a:t>App</a:t>
              </a:r>
            </a:p>
          </p:txBody>
        </p:sp>
        <p:sp>
          <p:nvSpPr>
            <p:cNvPr id="18" name="AutoShape 21"/>
            <p:cNvSpPr>
              <a:spLocks/>
            </p:cNvSpPr>
            <p:nvPr/>
          </p:nvSpPr>
          <p:spPr bwMode="auto">
            <a:xfrm>
              <a:off x="4704159" y="1054366"/>
              <a:ext cx="741164" cy="416719"/>
            </a:xfrm>
            <a:prstGeom prst="roundRect">
              <a:avLst>
                <a:gd name="adj" fmla="val 26782"/>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0" anchor="ctr"/>
            <a:lstStyle/>
            <a:p>
              <a:pPr algn="ctr"/>
              <a:r>
                <a:rPr lang="en-US" sz="900" b="1" dirty="0">
                  <a:solidFill>
                    <a:srgbClr val="232423"/>
                  </a:solidFill>
                  <a:ea typeface="ＭＳ Ｐゴシック" charset="0"/>
                  <a:cs typeface="Gill Sans" charset="0"/>
                </a:rPr>
                <a:t>App</a:t>
              </a:r>
            </a:p>
          </p:txBody>
        </p:sp>
        <p:sp>
          <p:nvSpPr>
            <p:cNvPr id="19" name="AutoShape 22"/>
            <p:cNvSpPr>
              <a:spLocks/>
            </p:cNvSpPr>
            <p:nvPr/>
          </p:nvSpPr>
          <p:spPr bwMode="auto">
            <a:xfrm>
              <a:off x="5481042" y="1054366"/>
              <a:ext cx="741164" cy="416719"/>
            </a:xfrm>
            <a:prstGeom prst="roundRect">
              <a:avLst>
                <a:gd name="adj" fmla="val 26782"/>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0" tIns="0" rIns="0" bIns="0" anchor="ctr"/>
            <a:lstStyle/>
            <a:p>
              <a:pPr algn="ctr"/>
              <a:r>
                <a:rPr lang="en-US" sz="900" b="1" dirty="0">
                  <a:solidFill>
                    <a:srgbClr val="232423"/>
                  </a:solidFill>
                  <a:ea typeface="ＭＳ Ｐゴシック" charset="0"/>
                  <a:cs typeface="Gill Sans" charset="0"/>
                </a:rPr>
                <a:t>App</a:t>
              </a:r>
            </a:p>
          </p:txBody>
        </p:sp>
        <p:sp>
          <p:nvSpPr>
            <p:cNvPr id="20" name="Line 23"/>
            <p:cNvSpPr>
              <a:spLocks noChangeShapeType="1"/>
            </p:cNvSpPr>
            <p:nvPr/>
          </p:nvSpPr>
          <p:spPr bwMode="auto">
            <a:xfrm flipH="1">
              <a:off x="1468117" y="2137834"/>
              <a:ext cx="0" cy="1778000"/>
            </a:xfrm>
            <a:prstGeom prst="line">
              <a:avLst/>
            </a:prstGeom>
            <a:ln>
              <a:solidFill>
                <a:schemeClr val="accent2"/>
              </a:solidFill>
              <a:headEnd type="stealth" w="med" len="med"/>
              <a:tailEnd type="stealth" w="med" len="med"/>
            </a:ln>
          </p:spPr>
          <p:style>
            <a:lnRef idx="3">
              <a:schemeClr val="accent4"/>
            </a:lnRef>
            <a:fillRef idx="0">
              <a:schemeClr val="accent4"/>
            </a:fillRef>
            <a:effectRef idx="2">
              <a:schemeClr val="accent4"/>
            </a:effectRef>
            <a:fontRef idx="minor">
              <a:schemeClr val="tx1"/>
            </a:fontRef>
          </p:style>
          <p:txBody>
            <a:bodyPr lIns="0" tIns="0" rIns="0" bIns="0"/>
            <a:lstStyle/>
            <a:p>
              <a:pPr algn="ctr"/>
              <a:endParaRPr lang="en-US" sz="1050" b="1" dirty="0"/>
            </a:p>
          </p:txBody>
        </p:sp>
        <p:sp>
          <p:nvSpPr>
            <p:cNvPr id="21" name="Line 25"/>
            <p:cNvSpPr>
              <a:spLocks noChangeShapeType="1"/>
            </p:cNvSpPr>
            <p:nvPr/>
          </p:nvSpPr>
          <p:spPr bwMode="auto">
            <a:xfrm>
              <a:off x="7239000" y="2137834"/>
              <a:ext cx="0" cy="1714500"/>
            </a:xfrm>
            <a:prstGeom prst="line">
              <a:avLst/>
            </a:prstGeom>
            <a:ln>
              <a:solidFill>
                <a:schemeClr val="accent2"/>
              </a:solidFill>
              <a:headEnd type="stealth" w="med" len="med"/>
              <a:tailEnd type="stealth" w="med" len="med"/>
            </a:ln>
          </p:spPr>
          <p:style>
            <a:lnRef idx="3">
              <a:schemeClr val="accent4"/>
            </a:lnRef>
            <a:fillRef idx="0">
              <a:schemeClr val="accent4"/>
            </a:fillRef>
            <a:effectRef idx="2">
              <a:schemeClr val="accent4"/>
            </a:effectRef>
            <a:fontRef idx="minor">
              <a:schemeClr val="tx1"/>
            </a:fontRef>
          </p:style>
          <p:txBody>
            <a:bodyPr lIns="0" tIns="0" rIns="0" bIns="0"/>
            <a:lstStyle/>
            <a:p>
              <a:pPr algn="ctr"/>
              <a:endParaRPr lang="en-US" sz="1050" b="1" dirty="0"/>
            </a:p>
          </p:txBody>
        </p:sp>
        <p:sp>
          <p:nvSpPr>
            <p:cNvPr id="22" name="Line 26"/>
            <p:cNvSpPr>
              <a:spLocks noChangeShapeType="1"/>
            </p:cNvSpPr>
            <p:nvPr/>
          </p:nvSpPr>
          <p:spPr bwMode="auto">
            <a:xfrm>
              <a:off x="4572000" y="2074334"/>
              <a:ext cx="0" cy="701843"/>
            </a:xfrm>
            <a:prstGeom prst="line">
              <a:avLst/>
            </a:prstGeom>
            <a:ln>
              <a:solidFill>
                <a:schemeClr val="accent2"/>
              </a:solidFill>
              <a:headEnd type="stealth" w="med" len="med"/>
              <a:tailEnd type="stealth" w="med" len="med"/>
            </a:ln>
          </p:spPr>
          <p:style>
            <a:lnRef idx="3">
              <a:schemeClr val="accent4"/>
            </a:lnRef>
            <a:fillRef idx="0">
              <a:schemeClr val="accent4"/>
            </a:fillRef>
            <a:effectRef idx="2">
              <a:schemeClr val="accent4"/>
            </a:effectRef>
            <a:fontRef idx="minor">
              <a:schemeClr val="tx1"/>
            </a:fontRef>
          </p:style>
          <p:txBody>
            <a:bodyPr lIns="0" tIns="0" rIns="0" bIns="0"/>
            <a:lstStyle/>
            <a:p>
              <a:pPr algn="ctr"/>
              <a:endParaRPr lang="en-US" sz="1050" b="1" dirty="0"/>
            </a:p>
          </p:txBody>
        </p:sp>
        <p:sp>
          <p:nvSpPr>
            <p:cNvPr id="23" name="Rectangle 27"/>
            <p:cNvSpPr>
              <a:spLocks/>
            </p:cNvSpPr>
            <p:nvPr/>
          </p:nvSpPr>
          <p:spPr bwMode="auto">
            <a:xfrm>
              <a:off x="3164614" y="2265365"/>
              <a:ext cx="1219682" cy="159523"/>
            </a:xfrm>
            <a:prstGeom prst="rect">
              <a:avLst/>
            </a:prstGeom>
            <a:noFill/>
            <a:ln>
              <a:noFill/>
            </a:ln>
          </p:spPr>
          <p:txBody>
            <a:bodyPr wrap="none" lIns="0" tIns="0" rIns="0" bIns="0" anchor="ctr">
              <a:spAutoFit/>
            </a:bodyPr>
            <a:lstStyle/>
            <a:p>
              <a:pPr algn="ctr"/>
              <a:r>
                <a:rPr lang="en-US" sz="1050" b="1" dirty="0">
                  <a:solidFill>
                    <a:schemeClr val="accent2"/>
                  </a:solidFill>
                  <a:ea typeface="ＭＳ Ｐゴシック" charset="0"/>
                  <a:cs typeface="Gill Sans" charset="0"/>
                </a:rPr>
                <a:t>OpenFlow</a:t>
              </a:r>
            </a:p>
          </p:txBody>
        </p:sp>
        <p:grpSp>
          <p:nvGrpSpPr>
            <p:cNvPr id="24" name="Group 23"/>
            <p:cNvGrpSpPr/>
            <p:nvPr/>
          </p:nvGrpSpPr>
          <p:grpSpPr>
            <a:xfrm>
              <a:off x="3378201" y="2776177"/>
              <a:ext cx="2457649" cy="953127"/>
              <a:chOff x="711200" y="4195011"/>
              <a:chExt cx="2457649" cy="1143752"/>
            </a:xfrm>
            <a:noFill/>
          </p:grpSpPr>
          <p:sp>
            <p:nvSpPr>
              <p:cNvPr id="36" name="AutoShape 27"/>
              <p:cNvSpPr>
                <a:spLocks/>
              </p:cNvSpPr>
              <p:nvPr/>
            </p:nvSpPr>
            <p:spPr bwMode="auto">
              <a:xfrm>
                <a:off x="711200" y="4195011"/>
                <a:ext cx="2457649" cy="1143752"/>
              </a:xfrm>
              <a:prstGeom prst="roundRect">
                <a:avLst>
                  <a:gd name="adj" fmla="val 8148"/>
                </a:avLst>
              </a:prstGeom>
              <a:ln>
                <a:solidFill>
                  <a:srgbClr val="7F7F7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a:lstStyle/>
              <a:p>
                <a:pPr algn="ctr"/>
                <a:endParaRPr lang="en-US" sz="1050" b="1" dirty="0"/>
              </a:p>
            </p:txBody>
          </p:sp>
          <p:sp>
            <p:nvSpPr>
              <p:cNvPr id="37" name="AutoShape 28"/>
              <p:cNvSpPr>
                <a:spLocks/>
              </p:cNvSpPr>
              <p:nvPr/>
            </p:nvSpPr>
            <p:spPr bwMode="auto">
              <a:xfrm>
                <a:off x="806649" y="4785122"/>
                <a:ext cx="2286000" cy="500063"/>
              </a:xfrm>
              <a:prstGeom prst="roundRect">
                <a:avLst>
                  <a:gd name="adj" fmla="val 13415"/>
                </a:avLst>
              </a:prstGeom>
              <a:solidFill>
                <a:srgbClr val="0C5492"/>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0" anchor="ctr"/>
              <a:lstStyle/>
              <a:p>
                <a:pPr algn="ctr"/>
                <a:r>
                  <a:rPr lang="en-US" sz="900" b="1" dirty="0">
                    <a:ea typeface="ＭＳ Ｐゴシック" charset="0"/>
                    <a:cs typeface="Gill Sans" charset="0"/>
                  </a:rPr>
                  <a:t>Packet-Forwarding Hardware</a:t>
                </a:r>
              </a:p>
            </p:txBody>
          </p:sp>
          <p:sp>
            <p:nvSpPr>
              <p:cNvPr id="38" name="AutoShape 29"/>
              <p:cNvSpPr>
                <a:spLocks/>
              </p:cNvSpPr>
              <p:nvPr/>
            </p:nvSpPr>
            <p:spPr bwMode="auto">
              <a:xfrm>
                <a:off x="806649" y="4267200"/>
                <a:ext cx="2286000" cy="500063"/>
              </a:xfrm>
              <a:prstGeom prst="roundRect">
                <a:avLst>
                  <a:gd name="adj" fmla="val 10742"/>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lstStyle/>
              <a:p>
                <a:pPr algn="ctr"/>
                <a:r>
                  <a:rPr lang="en-US" sz="900" b="1" dirty="0">
                    <a:ea typeface="ＭＳ Ｐゴシック" charset="0"/>
                    <a:cs typeface="Gill Sans" charset="0"/>
                  </a:rPr>
                  <a:t>OpenFlow compliant OS</a:t>
                </a:r>
              </a:p>
            </p:txBody>
          </p:sp>
        </p:grpSp>
        <p:grpSp>
          <p:nvGrpSpPr>
            <p:cNvPr id="25" name="Group 24"/>
            <p:cNvGrpSpPr/>
            <p:nvPr/>
          </p:nvGrpSpPr>
          <p:grpSpPr>
            <a:xfrm>
              <a:off x="685801" y="3915834"/>
              <a:ext cx="2457649" cy="953127"/>
              <a:chOff x="711200" y="4195011"/>
              <a:chExt cx="2457649" cy="1143752"/>
            </a:xfrm>
            <a:noFill/>
          </p:grpSpPr>
          <p:sp>
            <p:nvSpPr>
              <p:cNvPr id="33" name="AutoShape 27"/>
              <p:cNvSpPr>
                <a:spLocks/>
              </p:cNvSpPr>
              <p:nvPr/>
            </p:nvSpPr>
            <p:spPr bwMode="auto">
              <a:xfrm>
                <a:off x="711200" y="4195011"/>
                <a:ext cx="2457649" cy="1143752"/>
              </a:xfrm>
              <a:prstGeom prst="roundRect">
                <a:avLst>
                  <a:gd name="adj" fmla="val 8148"/>
                </a:avLst>
              </a:prstGeom>
              <a:ln>
                <a:solidFill>
                  <a:srgbClr val="7F7F7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a:lstStyle/>
              <a:p>
                <a:pPr algn="ctr"/>
                <a:endParaRPr lang="en-US" sz="1050" b="1" dirty="0"/>
              </a:p>
            </p:txBody>
          </p:sp>
          <p:sp>
            <p:nvSpPr>
              <p:cNvPr id="34" name="AutoShape 28"/>
              <p:cNvSpPr>
                <a:spLocks/>
              </p:cNvSpPr>
              <p:nvPr/>
            </p:nvSpPr>
            <p:spPr bwMode="auto">
              <a:xfrm>
                <a:off x="806649" y="4785122"/>
                <a:ext cx="2286000" cy="500063"/>
              </a:xfrm>
              <a:prstGeom prst="roundRect">
                <a:avLst>
                  <a:gd name="adj" fmla="val 13415"/>
                </a:avLst>
              </a:prstGeom>
              <a:solidFill>
                <a:srgbClr val="0C5492"/>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0" anchor="ctr"/>
              <a:lstStyle/>
              <a:p>
                <a:pPr algn="ctr"/>
                <a:r>
                  <a:rPr lang="en-US" sz="900" b="1" dirty="0">
                    <a:ea typeface="ＭＳ Ｐゴシック" charset="0"/>
                    <a:cs typeface="Gill Sans" charset="0"/>
                  </a:rPr>
                  <a:t>Packet-Forwarding Hardware</a:t>
                </a:r>
              </a:p>
            </p:txBody>
          </p:sp>
          <p:sp>
            <p:nvSpPr>
              <p:cNvPr id="35" name="AutoShape 29"/>
              <p:cNvSpPr>
                <a:spLocks/>
              </p:cNvSpPr>
              <p:nvPr/>
            </p:nvSpPr>
            <p:spPr bwMode="auto">
              <a:xfrm>
                <a:off x="806649" y="4267200"/>
                <a:ext cx="2286000" cy="500063"/>
              </a:xfrm>
              <a:prstGeom prst="roundRect">
                <a:avLst>
                  <a:gd name="adj" fmla="val 10742"/>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lstStyle/>
              <a:p>
                <a:pPr algn="ctr"/>
                <a:r>
                  <a:rPr lang="en-US" sz="900" b="1" dirty="0">
                    <a:ea typeface="ＭＳ Ｐゴシック" charset="0"/>
                    <a:cs typeface="Gill Sans" charset="0"/>
                  </a:rPr>
                  <a:t>OpenFlow compliant OS</a:t>
                </a:r>
              </a:p>
            </p:txBody>
          </p:sp>
        </p:grpSp>
        <p:grpSp>
          <p:nvGrpSpPr>
            <p:cNvPr id="26" name="Group 25"/>
            <p:cNvGrpSpPr/>
            <p:nvPr/>
          </p:nvGrpSpPr>
          <p:grpSpPr>
            <a:xfrm>
              <a:off x="5791201" y="3915834"/>
              <a:ext cx="2457649" cy="953127"/>
              <a:chOff x="711200" y="4195011"/>
              <a:chExt cx="2457649" cy="1143752"/>
            </a:xfrm>
            <a:noFill/>
          </p:grpSpPr>
          <p:sp>
            <p:nvSpPr>
              <p:cNvPr id="30" name="AutoShape 27"/>
              <p:cNvSpPr>
                <a:spLocks/>
              </p:cNvSpPr>
              <p:nvPr/>
            </p:nvSpPr>
            <p:spPr bwMode="auto">
              <a:xfrm>
                <a:off x="711200" y="4195011"/>
                <a:ext cx="2457649" cy="1143752"/>
              </a:xfrm>
              <a:prstGeom prst="roundRect">
                <a:avLst>
                  <a:gd name="adj" fmla="val 8148"/>
                </a:avLst>
              </a:prstGeom>
              <a:ln>
                <a:solidFill>
                  <a:srgbClr val="7F7F7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a:lstStyle/>
              <a:p>
                <a:pPr algn="ctr"/>
                <a:endParaRPr lang="en-US" sz="1050" b="1" dirty="0"/>
              </a:p>
            </p:txBody>
          </p:sp>
          <p:sp>
            <p:nvSpPr>
              <p:cNvPr id="31" name="AutoShape 28"/>
              <p:cNvSpPr>
                <a:spLocks/>
              </p:cNvSpPr>
              <p:nvPr/>
            </p:nvSpPr>
            <p:spPr bwMode="auto">
              <a:xfrm>
                <a:off x="806649" y="4785122"/>
                <a:ext cx="2286000" cy="500063"/>
              </a:xfrm>
              <a:prstGeom prst="roundRect">
                <a:avLst>
                  <a:gd name="adj" fmla="val 13415"/>
                </a:avLst>
              </a:prstGeom>
              <a:solidFill>
                <a:srgbClr val="0C5492"/>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0" tIns="0" rIns="0" bIns="0" anchor="ctr"/>
              <a:lstStyle/>
              <a:p>
                <a:pPr algn="ctr"/>
                <a:r>
                  <a:rPr lang="en-US" sz="900" b="1" dirty="0">
                    <a:ea typeface="ＭＳ Ｐゴシック" charset="0"/>
                    <a:cs typeface="Gill Sans" charset="0"/>
                  </a:rPr>
                  <a:t>Packet-Forwarding Hardware</a:t>
                </a:r>
              </a:p>
            </p:txBody>
          </p:sp>
          <p:sp>
            <p:nvSpPr>
              <p:cNvPr id="32" name="AutoShape 29"/>
              <p:cNvSpPr>
                <a:spLocks/>
              </p:cNvSpPr>
              <p:nvPr/>
            </p:nvSpPr>
            <p:spPr bwMode="auto">
              <a:xfrm>
                <a:off x="806649" y="4267200"/>
                <a:ext cx="2286000" cy="500063"/>
              </a:xfrm>
              <a:prstGeom prst="roundRect">
                <a:avLst>
                  <a:gd name="adj" fmla="val 10742"/>
                </a:avLst>
              </a:prstGeom>
              <a:solidFill>
                <a:schemeClr val="accent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lstStyle/>
              <a:p>
                <a:pPr algn="ctr"/>
                <a:r>
                  <a:rPr lang="en-US" sz="900" b="1" dirty="0">
                    <a:ea typeface="ＭＳ Ｐゴシック" charset="0"/>
                    <a:cs typeface="Gill Sans" charset="0"/>
                  </a:rPr>
                  <a:t>OpenFlow compliant OS</a:t>
                </a:r>
              </a:p>
            </p:txBody>
          </p:sp>
        </p:grpSp>
        <p:cxnSp>
          <p:nvCxnSpPr>
            <p:cNvPr id="27" name="Straight Connector 26"/>
            <p:cNvCxnSpPr/>
            <p:nvPr/>
          </p:nvCxnSpPr>
          <p:spPr>
            <a:xfrm>
              <a:off x="3067249" y="1503155"/>
              <a:ext cx="3308855" cy="0"/>
            </a:xfrm>
            <a:prstGeom prst="line">
              <a:avLst/>
            </a:prstGeom>
            <a:ln>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986362" y="1015842"/>
              <a:ext cx="2013260" cy="395010"/>
            </a:xfrm>
            <a:prstGeom prst="rect">
              <a:avLst/>
            </a:prstGeom>
            <a:noFill/>
          </p:spPr>
          <p:txBody>
            <a:bodyPr wrap="square" rtlCol="0">
              <a:spAutoFit/>
            </a:bodyPr>
            <a:lstStyle/>
            <a:p>
              <a:r>
                <a:rPr lang="en-US" sz="1000" dirty="0">
                  <a:solidFill>
                    <a:schemeClr val="bg1">
                      <a:lumMod val="50000"/>
                    </a:schemeClr>
                  </a:solidFill>
                  <a:latin typeface="+mj-lt"/>
                </a:rPr>
                <a:t>Well-defined</a:t>
              </a:r>
              <a:br>
                <a:rPr lang="en-US" sz="1000" dirty="0">
                  <a:solidFill>
                    <a:schemeClr val="bg1">
                      <a:lumMod val="50000"/>
                    </a:schemeClr>
                  </a:solidFill>
                  <a:latin typeface="+mj-lt"/>
                </a:rPr>
              </a:br>
              <a:r>
                <a:rPr lang="en-US" sz="1000" dirty="0">
                  <a:solidFill>
                    <a:schemeClr val="bg1">
                      <a:lumMod val="50000"/>
                    </a:schemeClr>
                  </a:solidFill>
                  <a:latin typeface="+mj-lt"/>
                </a:rPr>
                <a:t>Open API</a:t>
              </a:r>
            </a:p>
          </p:txBody>
        </p:sp>
        <p:cxnSp>
          <p:nvCxnSpPr>
            <p:cNvPr id="29" name="Straight Connector 28"/>
            <p:cNvCxnSpPr>
              <a:endCxn id="28" idx="1"/>
            </p:cNvCxnSpPr>
            <p:nvPr/>
          </p:nvCxnSpPr>
          <p:spPr>
            <a:xfrm flipV="1">
              <a:off x="6376104" y="1213347"/>
              <a:ext cx="610258" cy="289813"/>
            </a:xfrm>
            <a:prstGeom prst="line">
              <a:avLst/>
            </a:prstGeom>
            <a:ln>
              <a:solidFill>
                <a:schemeClr val="tx2"/>
              </a:solidFill>
              <a:prstDash val="sysDash"/>
            </a:ln>
          </p:spPr>
          <p:style>
            <a:lnRef idx="2">
              <a:schemeClr val="accent1"/>
            </a:lnRef>
            <a:fillRef idx="0">
              <a:schemeClr val="accent1"/>
            </a:fillRef>
            <a:effectRef idx="1">
              <a:schemeClr val="accent1"/>
            </a:effectRef>
            <a:fontRef idx="minor">
              <a:schemeClr val="tx1"/>
            </a:fontRef>
          </p:style>
        </p:cxnSp>
      </p:gr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9" y="1091382"/>
            <a:ext cx="6321249" cy="5766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97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 calcmode="lin" valueType="num">
                                      <p:cBhvr>
                                        <p:cTn id="12" dur="500" fill="hold"/>
                                        <p:tgtEl>
                                          <p:spTgt spid="21506"/>
                                        </p:tgtEl>
                                        <p:attrNameLst>
                                          <p:attrName>ppt_w</p:attrName>
                                        </p:attrNameLst>
                                      </p:cBhvr>
                                      <p:tavLst>
                                        <p:tav tm="0">
                                          <p:val>
                                            <p:fltVal val="0"/>
                                          </p:val>
                                        </p:tav>
                                        <p:tav tm="100000">
                                          <p:val>
                                            <p:strVal val="#ppt_w"/>
                                          </p:val>
                                        </p:tav>
                                      </p:tavLst>
                                    </p:anim>
                                    <p:anim calcmode="lin" valueType="num">
                                      <p:cBhvr>
                                        <p:cTn id="13" dur="500" fill="hold"/>
                                        <p:tgtEl>
                                          <p:spTgt spid="21506"/>
                                        </p:tgtEl>
                                        <p:attrNameLst>
                                          <p:attrName>ppt_h</p:attrName>
                                        </p:attrNameLst>
                                      </p:cBhvr>
                                      <p:tavLst>
                                        <p:tav tm="0">
                                          <p:val>
                                            <p:fltVal val="0"/>
                                          </p:val>
                                        </p:tav>
                                        <p:tav tm="100000">
                                          <p:val>
                                            <p:strVal val="#ppt_h"/>
                                          </p:val>
                                        </p:tav>
                                      </p:tavLst>
                                    </p:anim>
                                    <p:animEffect transition="in" filter="fade">
                                      <p:cBhvr>
                                        <p:cTn id="14" dur="500"/>
                                        <p:tgtEl>
                                          <p:spTgt spid="21506"/>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192000" cy="6858000"/>
          </a:xfrm>
          <a:prstGeom prst="rect">
            <a:avLst/>
          </a:prstGeom>
        </p:spPr>
      </p:pic>
      <p:sp>
        <p:nvSpPr>
          <p:cNvPr id="2" name="TextBox 1"/>
          <p:cNvSpPr txBox="1"/>
          <p:nvPr/>
        </p:nvSpPr>
        <p:spPr>
          <a:xfrm>
            <a:off x="132736" y="117987"/>
            <a:ext cx="7654412" cy="523220"/>
          </a:xfrm>
          <a:prstGeom prst="rect">
            <a:avLst/>
          </a:prstGeom>
          <a:noFill/>
        </p:spPr>
        <p:txBody>
          <a:bodyPr wrap="square" rtlCol="0">
            <a:spAutoFit/>
          </a:bodyPr>
          <a:lstStyle/>
          <a:p>
            <a:r>
              <a:rPr lang="en-US" sz="2800" dirty="0">
                <a:solidFill>
                  <a:srgbClr val="FF0000"/>
                </a:solidFill>
                <a:latin typeface="Times New Roman" panose="02020603050405020304" pitchFamily="18" charset="0"/>
                <a:cs typeface="Times New Roman" panose="02020603050405020304" pitchFamily="18" charset="0"/>
              </a:rPr>
              <a:t>Traditional Networks</a:t>
            </a:r>
          </a:p>
        </p:txBody>
      </p:sp>
    </p:spTree>
    <p:extLst>
      <p:ext uri="{BB962C8B-B14F-4D97-AF65-F5344CB8AC3E}">
        <p14:creationId xmlns:p14="http://schemas.microsoft.com/office/powerpoint/2010/main" val="190793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310281" cy="6869844"/>
          </a:xfrm>
          <a:prstGeom prst="rect">
            <a:avLst/>
          </a:prstGeom>
        </p:spPr>
      </p:pic>
    </p:spTree>
    <p:extLst>
      <p:ext uri="{BB962C8B-B14F-4D97-AF65-F5344CB8AC3E}">
        <p14:creationId xmlns:p14="http://schemas.microsoft.com/office/powerpoint/2010/main" val="181594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5973" y="474345"/>
            <a:ext cx="11842955" cy="5816977"/>
          </a:xfrm>
          <a:prstGeom prst="rect">
            <a:avLst/>
          </a:prstGeom>
        </p:spPr>
        <p:txBody>
          <a:bodyPr wrap="square">
            <a:spAutoFit/>
          </a:bodyPr>
          <a:lstStyle/>
          <a:p>
            <a:r>
              <a:rPr lang="en-US" sz="1600" dirty="0"/>
              <a:t> </a:t>
            </a:r>
            <a:r>
              <a:rPr lang="en-US" sz="3600" dirty="0">
                <a:solidFill>
                  <a:srgbClr val="C00000"/>
                </a:solidFill>
                <a:latin typeface="Times New Roman" panose="02020603050405020304" pitchFamily="18" charset="0"/>
                <a:cs typeface="Times New Roman" panose="02020603050405020304" pitchFamily="18" charset="0"/>
              </a:rPr>
              <a:t>The SDN architecture is:</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FF0000"/>
                </a:solidFill>
                <a:latin typeface="Times New Roman" panose="02020603050405020304" pitchFamily="18" charset="0"/>
                <a:cs typeface="Times New Roman" panose="02020603050405020304" pitchFamily="18" charset="0"/>
              </a:rPr>
              <a:t>Directly programmable: </a:t>
            </a:r>
            <a:r>
              <a:rPr lang="en-US" sz="2400" dirty="0">
                <a:solidFill>
                  <a:srgbClr val="3333FF"/>
                </a:solidFill>
                <a:latin typeface="Times New Roman" panose="02020603050405020304" pitchFamily="18" charset="0"/>
                <a:cs typeface="Times New Roman" panose="02020603050405020304" pitchFamily="18" charset="0"/>
              </a:rPr>
              <a:t>Network control is directly programmable because it is decoupled from forwarding functions.</a:t>
            </a:r>
          </a:p>
          <a:p>
            <a:pPr marL="342900" indent="-342900">
              <a:buFont typeface="Wingdings" panose="05000000000000000000" pitchFamily="2" charset="2"/>
              <a:buChar char="Ø"/>
            </a:pPr>
            <a:r>
              <a:rPr lang="en-US" sz="2400" dirty="0">
                <a:solidFill>
                  <a:srgbClr val="FF0000"/>
                </a:solidFill>
                <a:latin typeface="Times New Roman" panose="02020603050405020304" pitchFamily="18" charset="0"/>
                <a:cs typeface="Times New Roman" panose="02020603050405020304" pitchFamily="18" charset="0"/>
              </a:rPr>
              <a:t>Agile:</a:t>
            </a:r>
            <a:r>
              <a:rPr lang="en-US" sz="2400" dirty="0">
                <a:latin typeface="Times New Roman" panose="02020603050405020304" pitchFamily="18" charset="0"/>
                <a:cs typeface="Times New Roman" panose="02020603050405020304" pitchFamily="18" charset="0"/>
              </a:rPr>
              <a:t> </a:t>
            </a:r>
            <a:r>
              <a:rPr lang="en-US" sz="2400" dirty="0">
                <a:solidFill>
                  <a:srgbClr val="3333FF"/>
                </a:solidFill>
                <a:latin typeface="Times New Roman" panose="02020603050405020304" pitchFamily="18" charset="0"/>
                <a:cs typeface="Times New Roman" panose="02020603050405020304" pitchFamily="18" charset="0"/>
              </a:rPr>
              <a:t>Abstracting control from forwarding lets administrators dynamically adjust network-wide traffic flow to meet changing needs.</a:t>
            </a:r>
          </a:p>
          <a:p>
            <a:pPr marL="342900" indent="-342900">
              <a:buFont typeface="Wingdings" panose="05000000000000000000" pitchFamily="2" charset="2"/>
              <a:buChar char="Ø"/>
            </a:pPr>
            <a:r>
              <a:rPr lang="en-US" sz="2400" dirty="0">
                <a:solidFill>
                  <a:srgbClr val="FF0000"/>
                </a:solidFill>
                <a:latin typeface="Times New Roman" panose="02020603050405020304" pitchFamily="18" charset="0"/>
                <a:cs typeface="Times New Roman" panose="02020603050405020304" pitchFamily="18" charset="0"/>
              </a:rPr>
              <a:t>Centrally managed: </a:t>
            </a:r>
            <a:r>
              <a:rPr lang="en-US" sz="2400" dirty="0">
                <a:solidFill>
                  <a:srgbClr val="3333FF"/>
                </a:solidFill>
                <a:latin typeface="Times New Roman" panose="02020603050405020304" pitchFamily="18" charset="0"/>
                <a:cs typeface="Times New Roman" panose="02020603050405020304" pitchFamily="18" charset="0"/>
              </a:rPr>
              <a:t>Network intelligence is (logically) centralized in software-based SDN controllers that maintain a global view of the network, which appears to applications and policy engines as a single, logical switch.</a:t>
            </a:r>
          </a:p>
          <a:p>
            <a:pPr marL="342900" indent="-342900">
              <a:buFont typeface="Wingdings" panose="05000000000000000000" pitchFamily="2" charset="2"/>
              <a:buChar char="Ø"/>
            </a:pPr>
            <a:r>
              <a:rPr lang="en-US" sz="2400" dirty="0">
                <a:solidFill>
                  <a:srgbClr val="FF0000"/>
                </a:solidFill>
                <a:latin typeface="Times New Roman" panose="02020603050405020304" pitchFamily="18" charset="0"/>
                <a:cs typeface="Times New Roman" panose="02020603050405020304" pitchFamily="18" charset="0"/>
              </a:rPr>
              <a:t>Programmatically configured: </a:t>
            </a:r>
            <a:r>
              <a:rPr lang="en-US" sz="2400" dirty="0">
                <a:solidFill>
                  <a:srgbClr val="3333FF"/>
                </a:solidFill>
                <a:latin typeface="Times New Roman" panose="02020603050405020304" pitchFamily="18" charset="0"/>
                <a:cs typeface="Times New Roman" panose="02020603050405020304" pitchFamily="18" charset="0"/>
              </a:rPr>
              <a:t>SDN lets network managers configure, manage, secure, and optimize network resources very quickly via dynamic, automated SDN programs, which they can write themselves because the programs do not depend on proprietary software.</a:t>
            </a:r>
          </a:p>
          <a:p>
            <a:pPr marL="342900" indent="-342900">
              <a:buFont typeface="Wingdings" panose="05000000000000000000" pitchFamily="2" charset="2"/>
              <a:buChar char="Ø"/>
            </a:pPr>
            <a:r>
              <a:rPr lang="en-US" sz="2400" dirty="0">
                <a:solidFill>
                  <a:srgbClr val="FF0000"/>
                </a:solidFill>
                <a:latin typeface="Times New Roman" panose="02020603050405020304" pitchFamily="18" charset="0"/>
                <a:cs typeface="Times New Roman" panose="02020603050405020304" pitchFamily="18" charset="0"/>
              </a:rPr>
              <a:t>Open standards-based and vendor-neutral:</a:t>
            </a:r>
            <a:r>
              <a:rPr lang="en-US" sz="2400" dirty="0">
                <a:latin typeface="Times New Roman" panose="02020603050405020304" pitchFamily="18" charset="0"/>
                <a:cs typeface="Times New Roman" panose="02020603050405020304" pitchFamily="18" charset="0"/>
              </a:rPr>
              <a:t> </a:t>
            </a:r>
            <a:r>
              <a:rPr lang="en-US" sz="2400" dirty="0">
                <a:solidFill>
                  <a:srgbClr val="3333FF"/>
                </a:solidFill>
                <a:latin typeface="Times New Roman" panose="02020603050405020304" pitchFamily="18" charset="0"/>
                <a:cs typeface="Times New Roman" panose="02020603050405020304" pitchFamily="18" charset="0"/>
              </a:rPr>
              <a:t>When implemented through open standards, SDN simplifies network design and operation because instructions are provided by SDN controllers instead of multiple, vendor-specific devices and protocols.</a:t>
            </a:r>
          </a:p>
        </p:txBody>
      </p:sp>
    </p:spTree>
    <p:extLst>
      <p:ext uri="{BB962C8B-B14F-4D97-AF65-F5344CB8AC3E}">
        <p14:creationId xmlns:p14="http://schemas.microsoft.com/office/powerpoint/2010/main" val="287421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arn(inVertical)">
                                      <p:cBhvr>
                                        <p:cTn id="15" dur="500"/>
                                        <p:tgtEl>
                                          <p:spTgt spid="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arn(inVertical)">
                                      <p:cBhvr>
                                        <p:cTn id="18" dur="500"/>
                                        <p:tgtEl>
                                          <p:spTgt spid="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arn(inVertical)">
                                      <p:cBhvr>
                                        <p:cTn id="21" dur="500"/>
                                        <p:tgtEl>
                                          <p:spTgt spid="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arn(inVertical)">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dn-3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4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91068" y="600501"/>
          <a:ext cx="11859905" cy="6193809"/>
        </p:xfrm>
        <a:graphic>
          <a:graphicData uri="http://schemas.openxmlformats.org/drawingml/2006/table">
            <a:tbl>
              <a:tblPr firstRow="1" bandRow="1">
                <a:tableStyleId>{5940675A-B579-460E-94D1-54222C63F5DA}</a:tableStyleId>
              </a:tblPr>
              <a:tblGrid>
                <a:gridCol w="2415653">
                  <a:extLst>
                    <a:ext uri="{9D8B030D-6E8A-4147-A177-3AD203B41FA5}">
                      <a16:colId xmlns:a16="http://schemas.microsoft.com/office/drawing/2014/main" val="2870927834"/>
                    </a:ext>
                  </a:extLst>
                </a:gridCol>
                <a:gridCol w="5076968">
                  <a:extLst>
                    <a:ext uri="{9D8B030D-6E8A-4147-A177-3AD203B41FA5}">
                      <a16:colId xmlns:a16="http://schemas.microsoft.com/office/drawing/2014/main" val="2819964033"/>
                    </a:ext>
                  </a:extLst>
                </a:gridCol>
                <a:gridCol w="4367284">
                  <a:extLst>
                    <a:ext uri="{9D8B030D-6E8A-4147-A177-3AD203B41FA5}">
                      <a16:colId xmlns:a16="http://schemas.microsoft.com/office/drawing/2014/main" val="2835775939"/>
                    </a:ext>
                  </a:extLst>
                </a:gridCol>
              </a:tblGrid>
              <a:tr h="548640">
                <a:tc>
                  <a:txBody>
                    <a:bodyPr/>
                    <a:lstStyle/>
                    <a:p>
                      <a:pPr algn="ctr"/>
                      <a:r>
                        <a:rPr lang="en-US" sz="2000" b="1" dirty="0">
                          <a:solidFill>
                            <a:srgbClr val="FF0000"/>
                          </a:solidFill>
                          <a:latin typeface="Times New Roman" panose="02020603050405020304" pitchFamily="18" charset="0"/>
                          <a:cs typeface="Times New Roman" panose="02020603050405020304" pitchFamily="18" charset="0"/>
                        </a:rPr>
                        <a:t>Point of Difference</a:t>
                      </a:r>
                    </a:p>
                  </a:txBody>
                  <a:tcPr anchor="ctr"/>
                </a:tc>
                <a:tc>
                  <a:txBody>
                    <a:bodyPr/>
                    <a:lstStyle/>
                    <a:p>
                      <a:pPr algn="ctr"/>
                      <a:r>
                        <a:rPr lang="en-US" sz="2000" b="1" i="0" u="none" strike="noStrike" kern="1200" baseline="0" dirty="0">
                          <a:solidFill>
                            <a:srgbClr val="FF0000"/>
                          </a:solidFill>
                          <a:latin typeface="Times New Roman" panose="02020603050405020304" pitchFamily="18" charset="0"/>
                          <a:ea typeface="+mn-ea"/>
                          <a:cs typeface="Times New Roman" panose="02020603050405020304" pitchFamily="18" charset="0"/>
                        </a:rPr>
                        <a:t>Traditional Networks</a:t>
                      </a:r>
                      <a:endParaRPr lang="en-US" sz="2000" b="1"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000" b="1" i="0" u="none" strike="noStrike" kern="1200" baseline="0" dirty="0">
                          <a:solidFill>
                            <a:srgbClr val="FF0000"/>
                          </a:solidFill>
                          <a:latin typeface="Times New Roman" panose="02020603050405020304" pitchFamily="18" charset="0"/>
                          <a:ea typeface="+mn-ea"/>
                          <a:cs typeface="Times New Roman" panose="02020603050405020304" pitchFamily="18" charset="0"/>
                        </a:rPr>
                        <a:t>Software-Defined Network</a:t>
                      </a:r>
                      <a:endParaRPr lang="en-US" sz="2000" b="1"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40868036"/>
                  </a:ext>
                </a:extLst>
              </a:tr>
              <a:tr h="1225569">
                <a:tc>
                  <a:txBody>
                    <a:bodyPr/>
                    <a:lstStyle/>
                    <a:p>
                      <a:pPr algn="l"/>
                      <a:r>
                        <a:rPr lang="en-US" sz="2000" b="1" i="0" u="none" strike="noStrike" baseline="0" dirty="0">
                          <a:solidFill>
                            <a:srgbClr val="00B050"/>
                          </a:solidFill>
                          <a:latin typeface="Times New Roman" panose="02020603050405020304" pitchFamily="18" charset="0"/>
                          <a:cs typeface="Times New Roman" panose="02020603050405020304" pitchFamily="18" charset="0"/>
                        </a:rPr>
                        <a:t>Dynamics</a:t>
                      </a:r>
                    </a:p>
                  </a:txBody>
                  <a:tcPr anchor="ctr"/>
                </a:tc>
                <a:tc>
                  <a:txBody>
                    <a:bodyPr/>
                    <a:lstStyle/>
                    <a:p>
                      <a:r>
                        <a:rPr lang="en-US" sz="1600" b="0" i="0" u="none" strike="noStrike" kern="1200" baseline="0" dirty="0">
                          <a:solidFill>
                            <a:srgbClr val="3333FF"/>
                          </a:solidFill>
                          <a:latin typeface="Times New Roman" panose="02020603050405020304" pitchFamily="18" charset="0"/>
                          <a:ea typeface="+mn-ea"/>
                          <a:cs typeface="Times New Roman" panose="02020603050405020304" pitchFamily="18" charset="0"/>
                        </a:rPr>
                        <a:t>Today’s business environment expects zero service disruption — this means networks must dynamically adapt to changing traffic by anticipating user demands. With traditional networks becoming increasingly complex, it is an uphill task to match market demands.</a:t>
                      </a:r>
                      <a:endParaRPr lang="en-US" sz="1600" dirty="0">
                        <a:solidFill>
                          <a:srgbClr val="3333FF"/>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rgbClr val="3333FF"/>
                          </a:solidFill>
                          <a:latin typeface="Times New Roman" panose="02020603050405020304" pitchFamily="18" charset="0"/>
                          <a:cs typeface="Times New Roman" panose="02020603050405020304" pitchFamily="18" charset="0"/>
                        </a:rPr>
                        <a:t>By placing the control logic outside of the network hardware, businesses have more flexibility to</a:t>
                      </a:r>
                    </a:p>
                    <a:p>
                      <a:r>
                        <a:rPr lang="en-US" sz="1600" dirty="0">
                          <a:solidFill>
                            <a:srgbClr val="3333FF"/>
                          </a:solidFill>
                          <a:latin typeface="Times New Roman" panose="02020603050405020304" pitchFamily="18" charset="0"/>
                          <a:cs typeface="Times New Roman" panose="02020603050405020304" pitchFamily="18" charset="0"/>
                        </a:rPr>
                        <a:t>control programmability, automation etc. This helps them develop scalable networks that adapt to changing business needs in quick time.</a:t>
                      </a:r>
                    </a:p>
                  </a:txBody>
                  <a:tcPr/>
                </a:tc>
                <a:extLst>
                  <a:ext uri="{0D108BD9-81ED-4DB2-BD59-A6C34878D82A}">
                    <a16:rowId xmlns:a16="http://schemas.microsoft.com/office/drawing/2014/main" val="836291061"/>
                  </a:ext>
                </a:extLst>
              </a:tr>
              <a:tr h="1310186">
                <a:tc>
                  <a:txBody>
                    <a:bodyPr/>
                    <a:lstStyle/>
                    <a:p>
                      <a:pPr algn="l"/>
                      <a:r>
                        <a:rPr lang="en-US" sz="2000" b="1" i="0" u="none" strike="noStrike" baseline="0" dirty="0">
                          <a:solidFill>
                            <a:srgbClr val="00B050"/>
                          </a:solidFill>
                          <a:latin typeface="Times New Roman" panose="02020603050405020304" pitchFamily="18" charset="0"/>
                          <a:cs typeface="Times New Roman" panose="02020603050405020304" pitchFamily="18" charset="0"/>
                        </a:rPr>
                        <a:t>Application of Policies and</a:t>
                      </a:r>
                    </a:p>
                    <a:p>
                      <a:pPr algn="l"/>
                      <a:r>
                        <a:rPr lang="en-US" sz="2000" b="1" i="0" u="none" strike="noStrike" baseline="0" dirty="0">
                          <a:solidFill>
                            <a:srgbClr val="00B050"/>
                          </a:solidFill>
                          <a:latin typeface="Times New Roman" panose="02020603050405020304" pitchFamily="18" charset="0"/>
                          <a:cs typeface="Times New Roman" panose="02020603050405020304" pitchFamily="18" charset="0"/>
                        </a:rPr>
                        <a:t>Security</a:t>
                      </a:r>
                    </a:p>
                  </a:txBody>
                  <a:tcPr anchor="ctr"/>
                </a:tc>
                <a:tc>
                  <a:txBody>
                    <a:bodyPr/>
                    <a:lstStyle/>
                    <a:p>
                      <a:r>
                        <a:rPr lang="en-US" sz="1600" dirty="0">
                          <a:solidFill>
                            <a:srgbClr val="3333FF"/>
                          </a:solidFill>
                          <a:latin typeface="Times New Roman" panose="02020603050405020304" pitchFamily="18" charset="0"/>
                          <a:cs typeface="Times New Roman" panose="02020603050405020304" pitchFamily="18" charset="0"/>
                        </a:rPr>
                        <a:t>Implementing a network-wide policy requires configuring at the device-level, making it difficult to apply a consistent set of access, security, </a:t>
                      </a:r>
                      <a:r>
                        <a:rPr lang="en-US" sz="1600" dirty="0" err="1">
                          <a:solidFill>
                            <a:srgbClr val="3333FF"/>
                          </a:solidFill>
                          <a:latin typeface="Times New Roman" panose="02020603050405020304" pitchFamily="18" charset="0"/>
                          <a:cs typeface="Times New Roman" panose="02020603050405020304" pitchFamily="18" charset="0"/>
                        </a:rPr>
                        <a:t>QoS</a:t>
                      </a:r>
                      <a:r>
                        <a:rPr lang="en-US" sz="1600" dirty="0">
                          <a:solidFill>
                            <a:srgbClr val="3333FF"/>
                          </a:solidFill>
                          <a:latin typeface="Times New Roman" panose="02020603050405020304" pitchFamily="18" charset="0"/>
                          <a:cs typeface="Times New Roman" panose="02020603050405020304" pitchFamily="18" charset="0"/>
                        </a:rPr>
                        <a:t>, and other policies in today’s mobile environment. This leaves the enterprise open to security breaches, non-compliance with regulations, and so on.</a:t>
                      </a:r>
                    </a:p>
                  </a:txBody>
                  <a:tcPr/>
                </a:tc>
                <a:tc>
                  <a:txBody>
                    <a:bodyPr/>
                    <a:lstStyle/>
                    <a:p>
                      <a:r>
                        <a:rPr lang="en-US" sz="1600" dirty="0">
                          <a:solidFill>
                            <a:srgbClr val="3333FF"/>
                          </a:solidFill>
                          <a:latin typeface="Times New Roman" panose="02020603050405020304" pitchFamily="18" charset="0"/>
                          <a:cs typeface="Times New Roman" panose="02020603050405020304" pitchFamily="18" charset="0"/>
                        </a:rPr>
                        <a:t>SDN by contrast allows network operators to programmatically configure a simplified network</a:t>
                      </a:r>
                    </a:p>
                    <a:p>
                      <a:r>
                        <a:rPr lang="en-US" sz="1600" dirty="0">
                          <a:solidFill>
                            <a:srgbClr val="3333FF"/>
                          </a:solidFill>
                          <a:latin typeface="Times New Roman" panose="02020603050405020304" pitchFamily="18" charset="0"/>
                          <a:cs typeface="Times New Roman" panose="02020603050405020304" pitchFamily="18" charset="0"/>
                        </a:rPr>
                        <a:t>abstraction ensuring higher chances of a consistent application of policies, security etc. across the entire network.</a:t>
                      </a:r>
                    </a:p>
                  </a:txBody>
                  <a:tcPr/>
                </a:tc>
                <a:extLst>
                  <a:ext uri="{0D108BD9-81ED-4DB2-BD59-A6C34878D82A}">
                    <a16:rowId xmlns:a16="http://schemas.microsoft.com/office/drawing/2014/main" val="100527162"/>
                  </a:ext>
                </a:extLst>
              </a:tr>
              <a:tr h="1225569">
                <a:tc>
                  <a:txBody>
                    <a:bodyPr/>
                    <a:lstStyle/>
                    <a:p>
                      <a:pPr algn="l"/>
                      <a:r>
                        <a:rPr lang="en-US" sz="2000" b="1" i="0" u="none" strike="noStrike" baseline="0" dirty="0">
                          <a:solidFill>
                            <a:srgbClr val="00B050"/>
                          </a:solidFill>
                          <a:latin typeface="Times New Roman" panose="02020603050405020304" pitchFamily="18" charset="0"/>
                          <a:cs typeface="Times New Roman" panose="02020603050405020304" pitchFamily="18" charset="0"/>
                        </a:rPr>
                        <a:t>Scalability</a:t>
                      </a:r>
                    </a:p>
                  </a:txBody>
                  <a:tcPr anchor="ctr"/>
                </a:tc>
                <a:tc>
                  <a:txBody>
                    <a:bodyPr/>
                    <a:lstStyle/>
                    <a:p>
                      <a:r>
                        <a:rPr lang="en-US" sz="1600" dirty="0">
                          <a:solidFill>
                            <a:srgbClr val="3333FF"/>
                          </a:solidFill>
                          <a:latin typeface="Times New Roman" panose="02020603050405020304" pitchFamily="18" charset="0"/>
                          <a:cs typeface="Times New Roman" panose="02020603050405020304" pitchFamily="18" charset="0"/>
                        </a:rPr>
                        <a:t>It is a challenge for the network to keep pace with growing demands on the data center. Typically, link oversubscription has allowed scaling of the network by estimating traffic patterns – this however, is not a reliable method anymore.</a:t>
                      </a:r>
                    </a:p>
                  </a:txBody>
                  <a:tcPr/>
                </a:tc>
                <a:tc>
                  <a:txBody>
                    <a:bodyPr/>
                    <a:lstStyle/>
                    <a:p>
                      <a:r>
                        <a:rPr lang="en-US" sz="1600" dirty="0">
                          <a:solidFill>
                            <a:srgbClr val="3333FF"/>
                          </a:solidFill>
                          <a:latin typeface="Times New Roman" panose="02020603050405020304" pitchFamily="18" charset="0"/>
                          <a:cs typeface="Times New Roman" panose="02020603050405020304" pitchFamily="18" charset="0"/>
                        </a:rPr>
                        <a:t>With SDN, since it is possible to abstract the underlying</a:t>
                      </a:r>
                      <a:r>
                        <a:rPr lang="en-US" sz="1600" baseline="0" dirty="0">
                          <a:solidFill>
                            <a:srgbClr val="3333FF"/>
                          </a:solidFill>
                          <a:latin typeface="Times New Roman" panose="02020603050405020304" pitchFamily="18" charset="0"/>
                          <a:cs typeface="Times New Roman" panose="02020603050405020304" pitchFamily="18" charset="0"/>
                        </a:rPr>
                        <a:t> </a:t>
                      </a:r>
                      <a:r>
                        <a:rPr lang="en-US" sz="1600" dirty="0">
                          <a:solidFill>
                            <a:srgbClr val="3333FF"/>
                          </a:solidFill>
                          <a:latin typeface="Times New Roman" panose="02020603050405020304" pitchFamily="18" charset="0"/>
                          <a:cs typeface="Times New Roman" panose="02020603050405020304" pitchFamily="18" charset="0"/>
                        </a:rPr>
                        <a:t>infrastructure, network manageability, scalability, and agility can be enhanced.</a:t>
                      </a:r>
                    </a:p>
                  </a:txBody>
                  <a:tcPr/>
                </a:tc>
                <a:extLst>
                  <a:ext uri="{0D108BD9-81ED-4DB2-BD59-A6C34878D82A}">
                    <a16:rowId xmlns:a16="http://schemas.microsoft.com/office/drawing/2014/main" val="2913676662"/>
                  </a:ext>
                </a:extLst>
              </a:tr>
              <a:tr h="1225569">
                <a:tc>
                  <a:txBody>
                    <a:bodyPr/>
                    <a:lstStyle/>
                    <a:p>
                      <a:pPr algn="l"/>
                      <a:r>
                        <a:rPr lang="en-US" sz="2000" b="1" i="0" u="none" strike="noStrike" baseline="0" dirty="0">
                          <a:solidFill>
                            <a:srgbClr val="00B050"/>
                          </a:solidFill>
                          <a:latin typeface="Times New Roman" panose="02020603050405020304" pitchFamily="18" charset="0"/>
                          <a:cs typeface="Times New Roman" panose="02020603050405020304" pitchFamily="18" charset="0"/>
                        </a:rPr>
                        <a:t>Control of Network</a:t>
                      </a:r>
                    </a:p>
                    <a:p>
                      <a:pPr algn="l"/>
                      <a:r>
                        <a:rPr lang="en-US" sz="2000" b="1" i="0" u="none" strike="noStrike" baseline="0" dirty="0">
                          <a:solidFill>
                            <a:srgbClr val="00B050"/>
                          </a:solidFill>
                          <a:latin typeface="Times New Roman" panose="02020603050405020304" pitchFamily="18" charset="0"/>
                          <a:cs typeface="Times New Roman" panose="02020603050405020304" pitchFamily="18" charset="0"/>
                        </a:rPr>
                        <a:t>Devices</a:t>
                      </a:r>
                      <a:endParaRPr lang="en-US" sz="2000" dirty="0">
                        <a:solidFill>
                          <a:srgbClr val="00B050"/>
                        </a:solidFill>
                        <a:latin typeface="Times New Roman" panose="02020603050405020304" pitchFamily="18" charset="0"/>
                        <a:cs typeface="Times New Roman" panose="02020603050405020304" pitchFamily="18" charset="0"/>
                      </a:endParaRPr>
                    </a:p>
                  </a:txBody>
                  <a:tcPr anchor="ctr"/>
                </a:tc>
                <a:tc>
                  <a:txBody>
                    <a:bodyPr/>
                    <a:lstStyle/>
                    <a:p>
                      <a:r>
                        <a:rPr lang="en-US" sz="1600" dirty="0">
                          <a:solidFill>
                            <a:srgbClr val="3333FF"/>
                          </a:solidFill>
                          <a:latin typeface="Times New Roman" panose="02020603050405020304" pitchFamily="18" charset="0"/>
                          <a:cs typeface="Times New Roman" panose="02020603050405020304" pitchFamily="18" charset="0"/>
                        </a:rPr>
                        <a:t>In the current scenario, enterprises are constrained by vendors</a:t>
                      </a:r>
                      <a:r>
                        <a:rPr lang="en-US" sz="1600" baseline="0" dirty="0">
                          <a:solidFill>
                            <a:srgbClr val="3333FF"/>
                          </a:solidFill>
                          <a:latin typeface="Times New Roman" panose="02020603050405020304" pitchFamily="18" charset="0"/>
                          <a:cs typeface="Times New Roman" panose="02020603050405020304" pitchFamily="18" charset="0"/>
                        </a:rPr>
                        <a:t> </a:t>
                      </a:r>
                      <a:r>
                        <a:rPr lang="en-US" sz="1600" dirty="0">
                          <a:solidFill>
                            <a:srgbClr val="3333FF"/>
                          </a:solidFill>
                          <a:latin typeface="Times New Roman" panose="02020603050405020304" pitchFamily="18" charset="0"/>
                          <a:cs typeface="Times New Roman" panose="02020603050405020304" pitchFamily="18" charset="0"/>
                        </a:rPr>
                        <a:t>equipment product cycles and hence are unable to respond quickly to business demands. Lack of standard and open interfaces hinders customizing the network to individual environments.</a:t>
                      </a:r>
                    </a:p>
                  </a:txBody>
                  <a:tcPr/>
                </a:tc>
                <a:tc>
                  <a:txBody>
                    <a:bodyPr/>
                    <a:lstStyle/>
                    <a:p>
                      <a:r>
                        <a:rPr lang="en-US" sz="1600" dirty="0">
                          <a:solidFill>
                            <a:srgbClr val="3333FF"/>
                          </a:solidFill>
                          <a:latin typeface="Times New Roman" panose="02020603050405020304" pitchFamily="18" charset="0"/>
                          <a:cs typeface="Times New Roman" panose="02020603050405020304" pitchFamily="18" charset="0"/>
                        </a:rPr>
                        <a:t>SDN control software is vendor-agnostic and can control any network device. To ensure faster responses to changes, SDN-based orchestration and management tools can help quickly deploy, configure, and update devices across the entire network.</a:t>
                      </a:r>
                    </a:p>
                  </a:txBody>
                  <a:tcPr/>
                </a:tc>
                <a:extLst>
                  <a:ext uri="{0D108BD9-81ED-4DB2-BD59-A6C34878D82A}">
                    <a16:rowId xmlns:a16="http://schemas.microsoft.com/office/drawing/2014/main" val="2042159399"/>
                  </a:ext>
                </a:extLst>
              </a:tr>
            </a:tbl>
          </a:graphicData>
        </a:graphic>
      </p:graphicFrame>
      <p:sp>
        <p:nvSpPr>
          <p:cNvPr id="3" name="Rectangle 2"/>
          <p:cNvSpPr/>
          <p:nvPr/>
        </p:nvSpPr>
        <p:spPr>
          <a:xfrm>
            <a:off x="191068" y="118997"/>
            <a:ext cx="4079578" cy="461665"/>
          </a:xfrm>
          <a:prstGeom prst="rect">
            <a:avLst/>
          </a:prstGeom>
        </p:spPr>
        <p:txBody>
          <a:bodyPr wrap="none">
            <a:spAutoFit/>
          </a:bodyPr>
          <a:lstStyle/>
          <a:p>
            <a:r>
              <a:rPr lang="en-US" sz="2400" b="1" dirty="0">
                <a:solidFill>
                  <a:srgbClr val="C00000"/>
                </a:solidFill>
                <a:latin typeface="Times New Roman" panose="02020603050405020304" pitchFamily="18" charset="0"/>
                <a:cs typeface="Times New Roman" panose="02020603050405020304" pitchFamily="18" charset="0"/>
              </a:rPr>
              <a:t>Traditional vs. SDN networks</a:t>
            </a:r>
          </a:p>
        </p:txBody>
      </p:sp>
    </p:spTree>
    <p:extLst>
      <p:ext uri="{BB962C8B-B14F-4D97-AF65-F5344CB8AC3E}">
        <p14:creationId xmlns:p14="http://schemas.microsoft.com/office/powerpoint/2010/main" val="28357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1092200"/>
            <a:ext cx="3868057"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52168" y="248059"/>
            <a:ext cx="10574594" cy="634181"/>
          </a:xfrm>
        </p:spPr>
        <p:txBody>
          <a:bodyPr>
            <a:normAutofit fontScale="90000"/>
          </a:bodyPr>
          <a:lstStyle/>
          <a:p>
            <a:r>
              <a:rPr lang="en-US" sz="4000" dirty="0">
                <a:solidFill>
                  <a:srgbClr val="FF0000"/>
                </a:solidFill>
                <a:latin typeface="Times New Roman" panose="02020603050405020304" pitchFamily="18" charset="0"/>
                <a:cs typeface="Times New Roman" panose="02020603050405020304" pitchFamily="18" charset="0"/>
              </a:rPr>
              <a:t>Traditional Computing </a:t>
            </a:r>
            <a:r>
              <a:rPr lang="en-US" sz="4000" dirty="0" err="1">
                <a:solidFill>
                  <a:srgbClr val="FF0000"/>
                </a:solidFill>
                <a:latin typeface="Times New Roman" panose="02020603050405020304" pitchFamily="18" charset="0"/>
                <a:cs typeface="Times New Roman" panose="02020603050405020304" pitchFamily="18" charset="0"/>
              </a:rPr>
              <a:t>Vs</a:t>
            </a:r>
            <a:r>
              <a:rPr lang="en-US" sz="4000" dirty="0">
                <a:solidFill>
                  <a:srgbClr val="FF0000"/>
                </a:solidFill>
                <a:latin typeface="Times New Roman" panose="02020603050405020304" pitchFamily="18" charset="0"/>
                <a:cs typeface="Times New Roman" panose="02020603050405020304" pitchFamily="18" charset="0"/>
              </a:rPr>
              <a:t> Modern Computing</a:t>
            </a:r>
            <a:r>
              <a:rPr lang="en-US" dirty="0">
                <a:latin typeface="Times New Roman" panose="02020603050405020304" pitchFamily="18" charset="0"/>
                <a:cs typeface="Times New Roman" panose="02020603050405020304" pitchFamily="18" charset="0"/>
              </a:rPr>
              <a:t>		</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68" y="1143000"/>
            <a:ext cx="2962582"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261590"/>
            <a:ext cx="3173362" cy="468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3733800"/>
            <a:ext cx="7429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86080B8B-4CB9-B25B-1BE6-B100663FB12C}"/>
                  </a:ext>
                </a:extLst>
              </p14:cNvPr>
              <p14:cNvContentPartPr/>
              <p14:nvPr/>
            </p14:nvContentPartPr>
            <p14:xfrm>
              <a:off x="927486" y="2104592"/>
              <a:ext cx="2152080" cy="859680"/>
            </p14:xfrm>
          </p:contentPart>
        </mc:Choice>
        <mc:Fallback>
          <p:pic>
            <p:nvPicPr>
              <p:cNvPr id="3" name="Ink 2">
                <a:extLst>
                  <a:ext uri="{FF2B5EF4-FFF2-40B4-BE49-F238E27FC236}">
                    <a16:creationId xmlns:a16="http://schemas.microsoft.com/office/drawing/2014/main" id="{86080B8B-4CB9-B25B-1BE6-B100663FB12C}"/>
                  </a:ext>
                </a:extLst>
              </p:cNvPr>
              <p:cNvPicPr/>
              <p:nvPr/>
            </p:nvPicPr>
            <p:blipFill>
              <a:blip r:embed="rId7"/>
              <a:stretch>
                <a:fillRect/>
              </a:stretch>
            </p:blipFill>
            <p:spPr>
              <a:xfrm>
                <a:off x="918846" y="2095952"/>
                <a:ext cx="2169720" cy="877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7A6F1328-FF9B-72C0-3355-CB53E17230B7}"/>
                  </a:ext>
                </a:extLst>
              </p14:cNvPr>
              <p14:cNvContentPartPr/>
              <p14:nvPr/>
            </p14:nvContentPartPr>
            <p14:xfrm>
              <a:off x="1135566" y="2701472"/>
              <a:ext cx="1935720" cy="1141200"/>
            </p14:xfrm>
          </p:contentPart>
        </mc:Choice>
        <mc:Fallback>
          <p:pic>
            <p:nvPicPr>
              <p:cNvPr id="4" name="Ink 3">
                <a:extLst>
                  <a:ext uri="{FF2B5EF4-FFF2-40B4-BE49-F238E27FC236}">
                    <a16:creationId xmlns:a16="http://schemas.microsoft.com/office/drawing/2014/main" id="{7A6F1328-FF9B-72C0-3355-CB53E17230B7}"/>
                  </a:ext>
                </a:extLst>
              </p:cNvPr>
              <p:cNvPicPr/>
              <p:nvPr/>
            </p:nvPicPr>
            <p:blipFill>
              <a:blip r:embed="rId9"/>
              <a:stretch>
                <a:fillRect/>
              </a:stretch>
            </p:blipFill>
            <p:spPr>
              <a:xfrm>
                <a:off x="1126566" y="2692832"/>
                <a:ext cx="1953360" cy="1158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C9B1BED1-E3D4-55FA-41C9-79D786593E6F}"/>
                  </a:ext>
                </a:extLst>
              </p14:cNvPr>
              <p14:cNvContentPartPr/>
              <p14:nvPr/>
            </p14:nvContentPartPr>
            <p14:xfrm>
              <a:off x="1196406" y="3663392"/>
              <a:ext cx="1991160" cy="1061280"/>
            </p14:xfrm>
          </p:contentPart>
        </mc:Choice>
        <mc:Fallback>
          <p:pic>
            <p:nvPicPr>
              <p:cNvPr id="5" name="Ink 4">
                <a:extLst>
                  <a:ext uri="{FF2B5EF4-FFF2-40B4-BE49-F238E27FC236}">
                    <a16:creationId xmlns:a16="http://schemas.microsoft.com/office/drawing/2014/main" id="{C9B1BED1-E3D4-55FA-41C9-79D786593E6F}"/>
                  </a:ext>
                </a:extLst>
              </p:cNvPr>
              <p:cNvPicPr/>
              <p:nvPr/>
            </p:nvPicPr>
            <p:blipFill>
              <a:blip r:embed="rId11"/>
              <a:stretch>
                <a:fillRect/>
              </a:stretch>
            </p:blipFill>
            <p:spPr>
              <a:xfrm>
                <a:off x="1187406" y="3654392"/>
                <a:ext cx="2008800" cy="1078920"/>
              </a:xfrm>
              <a:prstGeom prst="rect">
                <a:avLst/>
              </a:prstGeom>
            </p:spPr>
          </p:pic>
        </mc:Fallback>
      </mc:AlternateContent>
    </p:spTree>
    <p:extLst>
      <p:ext uri="{BB962C8B-B14F-4D97-AF65-F5344CB8AC3E}">
        <p14:creationId xmlns:p14="http://schemas.microsoft.com/office/powerpoint/2010/main" val="379007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4578"/>
                                        </p:tgtEl>
                                        <p:attrNameLst>
                                          <p:attrName>style.visibility</p:attrName>
                                        </p:attrNameLst>
                                      </p:cBhvr>
                                      <p:to>
                                        <p:strVal val="visible"/>
                                      </p:to>
                                    </p:set>
                                    <p:animEffect transition="in" filter="barn(inVertical)">
                                      <p:cBhvr>
                                        <p:cTn id="11" dur="500"/>
                                        <p:tgtEl>
                                          <p:spTgt spid="24578"/>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2295"/>
                                        </p:tgtEl>
                                        <p:attrNameLst>
                                          <p:attrName>style.visibility</p:attrName>
                                        </p:attrNameLst>
                                      </p:cBhvr>
                                      <p:to>
                                        <p:strVal val="visible"/>
                                      </p:to>
                                    </p:set>
                                    <p:anim calcmode="lin" valueType="num">
                                      <p:cBhvr>
                                        <p:cTn id="16" dur="500" fill="hold"/>
                                        <p:tgtEl>
                                          <p:spTgt spid="12295"/>
                                        </p:tgtEl>
                                        <p:attrNameLst>
                                          <p:attrName>ppt_w</p:attrName>
                                        </p:attrNameLst>
                                      </p:cBhvr>
                                      <p:tavLst>
                                        <p:tav tm="0">
                                          <p:val>
                                            <p:fltVal val="0"/>
                                          </p:val>
                                        </p:tav>
                                        <p:tav tm="100000">
                                          <p:val>
                                            <p:strVal val="#ppt_w"/>
                                          </p:val>
                                        </p:tav>
                                      </p:tavLst>
                                    </p:anim>
                                    <p:anim calcmode="lin" valueType="num">
                                      <p:cBhvr>
                                        <p:cTn id="17" dur="500" fill="hold"/>
                                        <p:tgtEl>
                                          <p:spTgt spid="12295"/>
                                        </p:tgtEl>
                                        <p:attrNameLst>
                                          <p:attrName>ppt_h</p:attrName>
                                        </p:attrNameLst>
                                      </p:cBhvr>
                                      <p:tavLst>
                                        <p:tav tm="0">
                                          <p:val>
                                            <p:fltVal val="0"/>
                                          </p:val>
                                        </p:tav>
                                        <p:tav tm="100000">
                                          <p:val>
                                            <p:strVal val="#ppt_h"/>
                                          </p:val>
                                        </p:tav>
                                      </p:tavLst>
                                    </p:anim>
                                    <p:animEffect transition="in" filter="fade">
                                      <p:cBhvr>
                                        <p:cTn id="18"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9759"/>
            <a:ext cx="12005187" cy="611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0" y="176315"/>
            <a:ext cx="8229600" cy="582613"/>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a:solidFill>
                  <a:srgbClr val="FF0000"/>
                </a:solidFill>
                <a:latin typeface="Times New Roman" panose="02020603050405020304" pitchFamily="18" charset="0"/>
                <a:cs typeface="Times New Roman" panose="02020603050405020304" pitchFamily="18" charset="0"/>
              </a:rPr>
              <a:t>OpenFlow</a:t>
            </a:r>
            <a:r>
              <a:rPr lang="en-US" dirty="0">
                <a:solidFill>
                  <a:srgbClr val="FF0000"/>
                </a:solidFill>
                <a:latin typeface="Times New Roman" panose="02020603050405020304" pitchFamily="18" charset="0"/>
                <a:cs typeface="Times New Roman" panose="02020603050405020304" pitchFamily="18" charset="0"/>
              </a:rPr>
              <a:t>, SDN, NFV Evolution</a:t>
            </a:r>
            <a:r>
              <a:rPr lang="en-US" dirty="0"/>
              <a:t>		</a:t>
            </a:r>
          </a:p>
        </p:txBody>
      </p:sp>
    </p:spTree>
    <p:extLst>
      <p:ext uri="{BB962C8B-B14F-4D97-AF65-F5344CB8AC3E}">
        <p14:creationId xmlns:p14="http://schemas.microsoft.com/office/powerpoint/2010/main" val="204765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 calcmode="lin" valueType="num">
                                      <p:cBhvr>
                                        <p:cTn id="12" dur="500" fill="hold"/>
                                        <p:tgtEl>
                                          <p:spTgt spid="19458"/>
                                        </p:tgtEl>
                                        <p:attrNameLst>
                                          <p:attrName>ppt_w</p:attrName>
                                        </p:attrNameLst>
                                      </p:cBhvr>
                                      <p:tavLst>
                                        <p:tav tm="0">
                                          <p:val>
                                            <p:fltVal val="0"/>
                                          </p:val>
                                        </p:tav>
                                        <p:tav tm="100000">
                                          <p:val>
                                            <p:strVal val="#ppt_w"/>
                                          </p:val>
                                        </p:tav>
                                      </p:tavLst>
                                    </p:anim>
                                    <p:anim calcmode="lin" valueType="num">
                                      <p:cBhvr>
                                        <p:cTn id="13" dur="500" fill="hold"/>
                                        <p:tgtEl>
                                          <p:spTgt spid="19458"/>
                                        </p:tgtEl>
                                        <p:attrNameLst>
                                          <p:attrName>ppt_h</p:attrName>
                                        </p:attrNameLst>
                                      </p:cBhvr>
                                      <p:tavLst>
                                        <p:tav tm="0">
                                          <p:val>
                                            <p:fltVal val="0"/>
                                          </p:val>
                                        </p:tav>
                                        <p:tav tm="100000">
                                          <p:val>
                                            <p:strVal val="#ppt_h"/>
                                          </p:val>
                                        </p:tav>
                                      </p:tavLst>
                                    </p:anim>
                                    <p:animEffect transition="in" filter="fade">
                                      <p:cBhvr>
                                        <p:cTn id="14"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16" y="224811"/>
            <a:ext cx="3999271" cy="615848"/>
          </a:xfrm>
        </p:spPr>
        <p:txBody>
          <a:bodyPr>
            <a:normAutofit/>
          </a:bodyPr>
          <a:lstStyle/>
          <a:p>
            <a:r>
              <a:rPr lang="en-US" sz="3600" dirty="0">
                <a:solidFill>
                  <a:srgbClr val="FF0000"/>
                </a:solidFill>
                <a:latin typeface="Times New Roman" panose="02020603050405020304" pitchFamily="18" charset="0"/>
                <a:cs typeface="Times New Roman" panose="02020603050405020304" pitchFamily="18" charset="0"/>
              </a:rPr>
              <a:t>What is Open Flow</a:t>
            </a:r>
          </a:p>
        </p:txBody>
      </p:sp>
      <p:sp>
        <p:nvSpPr>
          <p:cNvPr id="4" name="Rectangle 3"/>
          <p:cNvSpPr txBox="1">
            <a:spLocks noChangeArrowheads="1"/>
          </p:cNvSpPr>
          <p:nvPr/>
        </p:nvSpPr>
        <p:spPr>
          <a:xfrm>
            <a:off x="380999" y="1107922"/>
            <a:ext cx="11461955" cy="4830762"/>
          </a:xfrm>
          <a:prstGeom prst="rect">
            <a:avLst/>
          </a:prstGeom>
        </p:spPr>
        <p:txBody>
          <a:bodyPr/>
          <a:lstStyle>
            <a:lvl1pPr marL="228600" indent="-228600" algn="l" rtl="0" eaLnBrk="0" fontAlgn="base" hangingPunct="0">
              <a:spcBef>
                <a:spcPct val="20000"/>
              </a:spcBef>
              <a:spcAft>
                <a:spcPct val="0"/>
              </a:spcAft>
              <a:buClr>
                <a:srgbClr val="CC3300"/>
              </a:buClr>
              <a:buFont typeface="Wingdings" pitchFamily="2" charset="2"/>
              <a:buChar char="§"/>
              <a:defRPr sz="2000">
                <a:solidFill>
                  <a:srgbClr val="3C5658"/>
                </a:solidFill>
                <a:latin typeface="+mn-lt"/>
                <a:ea typeface="+mn-ea"/>
                <a:cs typeface="+mn-cs"/>
              </a:defRPr>
            </a:lvl1pPr>
            <a:lvl2pPr marL="685800" indent="-228600" algn="l" rtl="0" eaLnBrk="0" fontAlgn="base" hangingPunct="0">
              <a:spcBef>
                <a:spcPct val="20000"/>
              </a:spcBef>
              <a:spcAft>
                <a:spcPct val="0"/>
              </a:spcAft>
              <a:buClr>
                <a:schemeClr val="bg2"/>
              </a:buClr>
              <a:buFont typeface="Wingdings" pitchFamily="2" charset="2"/>
              <a:buChar char="§"/>
              <a:defRPr>
                <a:solidFill>
                  <a:srgbClr val="3C5658"/>
                </a:solidFill>
                <a:latin typeface="+mn-lt"/>
              </a:defRPr>
            </a:lvl2pPr>
            <a:lvl3pPr marL="1089025" indent="-174625" algn="l" rtl="0" eaLnBrk="0" fontAlgn="base" hangingPunct="0">
              <a:spcBef>
                <a:spcPct val="20000"/>
              </a:spcBef>
              <a:spcAft>
                <a:spcPct val="0"/>
              </a:spcAft>
              <a:buClr>
                <a:srgbClr val="CC3300"/>
              </a:buClr>
              <a:buChar char="•"/>
              <a:defRPr sz="1600">
                <a:solidFill>
                  <a:srgbClr val="3C5658"/>
                </a:solidFill>
                <a:latin typeface="+mn-lt"/>
              </a:defRPr>
            </a:lvl3pPr>
            <a:lvl4pPr marL="1490663" indent="-119063" algn="l" rtl="0" eaLnBrk="0" fontAlgn="base" hangingPunct="0">
              <a:spcBef>
                <a:spcPct val="20000"/>
              </a:spcBef>
              <a:spcAft>
                <a:spcPct val="0"/>
              </a:spcAft>
              <a:buClr>
                <a:srgbClr val="CC3300"/>
              </a:buClr>
              <a:buChar char="•"/>
              <a:defRPr sz="1600">
                <a:solidFill>
                  <a:srgbClr val="3C5658"/>
                </a:solidFill>
                <a:latin typeface="+mn-lt"/>
              </a:defRPr>
            </a:lvl4pPr>
            <a:lvl5pPr marL="1947863" indent="-119063" algn="l" rtl="0" eaLnBrk="0" fontAlgn="base" hangingPunct="0">
              <a:spcBef>
                <a:spcPct val="20000"/>
              </a:spcBef>
              <a:spcAft>
                <a:spcPct val="0"/>
              </a:spcAft>
              <a:buClr>
                <a:srgbClr val="CC3300"/>
              </a:buClr>
              <a:buChar char="•"/>
              <a:defRPr sz="1600">
                <a:solidFill>
                  <a:srgbClr val="3C5658"/>
                </a:solidFill>
                <a:latin typeface="+mn-lt"/>
              </a:defRPr>
            </a:lvl5pPr>
            <a:lvl6pPr marL="2405063" indent="-119063" algn="l" rtl="0" eaLnBrk="0" fontAlgn="base" hangingPunct="0">
              <a:spcBef>
                <a:spcPct val="20000"/>
              </a:spcBef>
              <a:spcAft>
                <a:spcPct val="0"/>
              </a:spcAft>
              <a:buClr>
                <a:srgbClr val="CC3300"/>
              </a:buClr>
              <a:buChar char="•"/>
              <a:defRPr sz="1600">
                <a:solidFill>
                  <a:srgbClr val="3C5658"/>
                </a:solidFill>
                <a:latin typeface="+mn-lt"/>
              </a:defRPr>
            </a:lvl6pPr>
            <a:lvl7pPr marL="2862263" indent="-119063" algn="l" rtl="0" eaLnBrk="0" fontAlgn="base" hangingPunct="0">
              <a:spcBef>
                <a:spcPct val="20000"/>
              </a:spcBef>
              <a:spcAft>
                <a:spcPct val="0"/>
              </a:spcAft>
              <a:buClr>
                <a:srgbClr val="CC3300"/>
              </a:buClr>
              <a:buChar char="•"/>
              <a:defRPr sz="1600">
                <a:solidFill>
                  <a:srgbClr val="3C5658"/>
                </a:solidFill>
                <a:latin typeface="+mn-lt"/>
              </a:defRPr>
            </a:lvl7pPr>
            <a:lvl8pPr marL="3319463" indent="-119063" algn="l" rtl="0" eaLnBrk="0" fontAlgn="base" hangingPunct="0">
              <a:spcBef>
                <a:spcPct val="20000"/>
              </a:spcBef>
              <a:spcAft>
                <a:spcPct val="0"/>
              </a:spcAft>
              <a:buClr>
                <a:srgbClr val="CC3300"/>
              </a:buClr>
              <a:buChar char="•"/>
              <a:defRPr sz="1600">
                <a:solidFill>
                  <a:srgbClr val="3C5658"/>
                </a:solidFill>
                <a:latin typeface="+mn-lt"/>
              </a:defRPr>
            </a:lvl8pPr>
            <a:lvl9pPr marL="3776663" indent="-119063" algn="l" rtl="0" eaLnBrk="0" fontAlgn="base" hangingPunct="0">
              <a:spcBef>
                <a:spcPct val="20000"/>
              </a:spcBef>
              <a:spcAft>
                <a:spcPct val="0"/>
              </a:spcAft>
              <a:buClr>
                <a:srgbClr val="CC3300"/>
              </a:buClr>
              <a:buChar char="•"/>
              <a:defRPr sz="1600">
                <a:solidFill>
                  <a:srgbClr val="3C5658"/>
                </a:solidFill>
                <a:latin typeface="+mn-lt"/>
              </a:defRPr>
            </a:lvl9pPr>
          </a:lstStyle>
          <a:p>
            <a:pPr eaLnBrk="1" hangingPunct="1">
              <a:lnSpc>
                <a:spcPct val="90000"/>
              </a:lnSpc>
            </a:pPr>
            <a:r>
              <a:rPr lang="en-IN" sz="2800" dirty="0" err="1">
                <a:solidFill>
                  <a:srgbClr val="3333FF"/>
                </a:solidFill>
                <a:latin typeface="Times New Roman" panose="02020603050405020304" pitchFamily="18" charset="0"/>
                <a:cs typeface="Times New Roman" panose="02020603050405020304" pitchFamily="18" charset="0"/>
              </a:rPr>
              <a:t>OpenFlow</a:t>
            </a:r>
            <a:r>
              <a:rPr lang="en-IN" sz="2800" dirty="0">
                <a:solidFill>
                  <a:srgbClr val="3333FF"/>
                </a:solidFill>
                <a:latin typeface="Times New Roman" panose="02020603050405020304" pitchFamily="18" charset="0"/>
                <a:cs typeface="Times New Roman" panose="02020603050405020304" pitchFamily="18" charset="0"/>
              </a:rPr>
              <a:t> is like an x86 instruction set for the network nodes.</a:t>
            </a:r>
          </a:p>
          <a:p>
            <a:pPr eaLnBrk="1" hangingPunct="1">
              <a:lnSpc>
                <a:spcPct val="90000"/>
              </a:lnSpc>
            </a:pPr>
            <a:endParaRPr lang="en-US" sz="2800" dirty="0">
              <a:solidFill>
                <a:srgbClr val="3333FF"/>
              </a:solidFill>
              <a:latin typeface="Times New Roman" panose="02020603050405020304" pitchFamily="18" charset="0"/>
              <a:cs typeface="Times New Roman" panose="02020603050405020304" pitchFamily="18" charset="0"/>
            </a:endParaRPr>
          </a:p>
          <a:p>
            <a:pPr eaLnBrk="1" hangingPunct="1">
              <a:lnSpc>
                <a:spcPct val="90000"/>
              </a:lnSpc>
            </a:pPr>
            <a:r>
              <a:rPr lang="en-US" sz="2800" dirty="0">
                <a:solidFill>
                  <a:srgbClr val="3333FF"/>
                </a:solidFill>
                <a:latin typeface="Times New Roman" panose="02020603050405020304" pitchFamily="18" charset="0"/>
                <a:cs typeface="Times New Roman" panose="02020603050405020304" pitchFamily="18" charset="0"/>
              </a:rPr>
              <a:t>Provides open interface to “black box” networking node (</a:t>
            </a:r>
            <a:r>
              <a:rPr lang="en-US" sz="2800" dirty="0" err="1">
                <a:solidFill>
                  <a:srgbClr val="3333FF"/>
                </a:solidFill>
                <a:latin typeface="Times New Roman" panose="02020603050405020304" pitchFamily="18" charset="0"/>
                <a:cs typeface="Times New Roman" panose="02020603050405020304" pitchFamily="18" charset="0"/>
              </a:rPr>
              <a:t>ie</a:t>
            </a:r>
            <a:r>
              <a:rPr lang="en-US" sz="2800" dirty="0">
                <a:solidFill>
                  <a:srgbClr val="3333FF"/>
                </a:solidFill>
                <a:latin typeface="Times New Roman" panose="02020603050405020304" pitchFamily="18" charset="0"/>
                <a:cs typeface="Times New Roman" panose="02020603050405020304" pitchFamily="18" charset="0"/>
              </a:rPr>
              <a:t>. Routers, L2/L3 switch) to enable visibility and openness in network</a:t>
            </a:r>
          </a:p>
          <a:p>
            <a:pPr eaLnBrk="1" hangingPunct="1">
              <a:lnSpc>
                <a:spcPct val="90000"/>
              </a:lnSpc>
            </a:pPr>
            <a:endParaRPr lang="en-US" sz="2800" dirty="0">
              <a:solidFill>
                <a:srgbClr val="3333FF"/>
              </a:solidFill>
              <a:latin typeface="Times New Roman" panose="02020603050405020304" pitchFamily="18" charset="0"/>
              <a:cs typeface="Times New Roman" panose="02020603050405020304" pitchFamily="18" charset="0"/>
            </a:endParaRPr>
          </a:p>
          <a:p>
            <a:pPr eaLnBrk="1" hangingPunct="1">
              <a:lnSpc>
                <a:spcPct val="90000"/>
              </a:lnSpc>
            </a:pPr>
            <a:r>
              <a:rPr lang="en-US" sz="2800" dirty="0">
                <a:solidFill>
                  <a:srgbClr val="3333FF"/>
                </a:solidFill>
                <a:latin typeface="Times New Roman" panose="02020603050405020304" pitchFamily="18" charset="0"/>
                <a:cs typeface="Times New Roman" panose="02020603050405020304" pitchFamily="18" charset="0"/>
              </a:rPr>
              <a:t>Separation of control plane and data plane.</a:t>
            </a:r>
          </a:p>
          <a:p>
            <a:pPr lvl="1">
              <a:buClr>
                <a:schemeClr val="accent2">
                  <a:lumMod val="75000"/>
                </a:schemeClr>
              </a:buClr>
            </a:pPr>
            <a:r>
              <a:rPr lang="en-US" sz="2400" dirty="0">
                <a:solidFill>
                  <a:srgbClr val="3333FF"/>
                </a:solidFill>
                <a:latin typeface="Times New Roman" panose="02020603050405020304" pitchFamily="18" charset="0"/>
                <a:cs typeface="Times New Roman" panose="02020603050405020304" pitchFamily="18" charset="0"/>
              </a:rPr>
              <a:t>The </a:t>
            </a:r>
            <a:r>
              <a:rPr lang="en-US" sz="2400" dirty="0" err="1">
                <a:solidFill>
                  <a:srgbClr val="3333FF"/>
                </a:solidFill>
                <a:latin typeface="Times New Roman" panose="02020603050405020304" pitchFamily="18" charset="0"/>
                <a:cs typeface="Times New Roman" panose="02020603050405020304" pitchFamily="18" charset="0"/>
              </a:rPr>
              <a:t>datapath</a:t>
            </a:r>
            <a:r>
              <a:rPr lang="en-US" sz="2400" dirty="0">
                <a:solidFill>
                  <a:srgbClr val="3333FF"/>
                </a:solidFill>
                <a:latin typeface="Times New Roman" panose="02020603050405020304" pitchFamily="18" charset="0"/>
                <a:cs typeface="Times New Roman" panose="02020603050405020304" pitchFamily="18" charset="0"/>
              </a:rPr>
              <a:t> of an </a:t>
            </a:r>
            <a:r>
              <a:rPr lang="en-US" sz="2400" dirty="0" err="1">
                <a:solidFill>
                  <a:srgbClr val="3333FF"/>
                </a:solidFill>
                <a:latin typeface="Times New Roman" panose="02020603050405020304" pitchFamily="18" charset="0"/>
                <a:cs typeface="Times New Roman" panose="02020603050405020304" pitchFamily="18" charset="0"/>
              </a:rPr>
              <a:t>OpenFlow</a:t>
            </a:r>
            <a:r>
              <a:rPr lang="en-US" sz="2400" dirty="0">
                <a:solidFill>
                  <a:srgbClr val="3333FF"/>
                </a:solidFill>
                <a:latin typeface="Times New Roman" panose="02020603050405020304" pitchFamily="18" charset="0"/>
                <a:cs typeface="Times New Roman" panose="02020603050405020304" pitchFamily="18" charset="0"/>
              </a:rPr>
              <a:t> Switch consists of a Flow Table, and an action associated with each flow entry</a:t>
            </a:r>
          </a:p>
          <a:p>
            <a:pPr lvl="1" eaLnBrk="1" hangingPunct="1">
              <a:lnSpc>
                <a:spcPct val="90000"/>
              </a:lnSpc>
              <a:buClr>
                <a:schemeClr val="accent2">
                  <a:lumMod val="75000"/>
                </a:schemeClr>
              </a:buClr>
            </a:pPr>
            <a:r>
              <a:rPr lang="en-US" sz="2400" dirty="0">
                <a:solidFill>
                  <a:srgbClr val="3333FF"/>
                </a:solidFill>
                <a:latin typeface="Times New Roman" panose="02020603050405020304" pitchFamily="18" charset="0"/>
                <a:cs typeface="Times New Roman" panose="02020603050405020304" pitchFamily="18" charset="0"/>
              </a:rPr>
              <a:t>The control path consists of a controller which programs the flow entry in the flow table</a:t>
            </a:r>
          </a:p>
          <a:p>
            <a:pPr marL="0" indent="0" eaLnBrk="1" hangingPunct="1">
              <a:lnSpc>
                <a:spcPct val="90000"/>
              </a:lnSpc>
              <a:buClr>
                <a:schemeClr val="accent2">
                  <a:lumMod val="75000"/>
                </a:schemeClr>
              </a:buClr>
              <a:buNone/>
            </a:pPr>
            <a:endParaRPr lang="en-US" sz="2600" dirty="0"/>
          </a:p>
          <a:p>
            <a:pPr lvl="1" eaLnBrk="1" hangingPunct="1">
              <a:lnSpc>
                <a:spcPct val="90000"/>
              </a:lnSpc>
              <a:buClr>
                <a:schemeClr val="accent2">
                  <a:lumMod val="75000"/>
                </a:schemeClr>
              </a:buClr>
            </a:pPr>
            <a:endParaRPr lang="en-US" sz="2000" dirty="0"/>
          </a:p>
          <a:p>
            <a:pPr marL="457200" lvl="1" indent="0" eaLnBrk="1" hangingPunct="1">
              <a:lnSpc>
                <a:spcPct val="90000"/>
              </a:lnSpc>
              <a:buClr>
                <a:schemeClr val="accent2">
                  <a:lumMod val="75000"/>
                </a:schemeClr>
              </a:buClr>
              <a:buNone/>
            </a:pPr>
            <a:endParaRPr lang="en-US" sz="2000" dirty="0"/>
          </a:p>
        </p:txBody>
      </p:sp>
      <p:sp>
        <p:nvSpPr>
          <p:cNvPr id="3" name="Slide Number Placeholder 2"/>
          <p:cNvSpPr>
            <a:spLocks noGrp="1"/>
          </p:cNvSpPr>
          <p:nvPr>
            <p:ph type="sldNum" sz="quarter" idx="12"/>
          </p:nvPr>
        </p:nvSpPr>
        <p:spPr/>
        <p:txBody>
          <a:bodyPr/>
          <a:lstStyle/>
          <a:p>
            <a:fld id="{8B37D5FE-740C-46F5-801A-FA5477D9711F}" type="slidenum">
              <a:rPr lang="en-US" smtClean="0"/>
              <a:pPr/>
              <a:t>21</a:t>
            </a:fld>
            <a:endParaRPr lang="en-US"/>
          </a:p>
        </p:txBody>
      </p:sp>
    </p:spTree>
    <p:extLst>
      <p:ext uri="{BB962C8B-B14F-4D97-AF65-F5344CB8AC3E}">
        <p14:creationId xmlns:p14="http://schemas.microsoft.com/office/powerpoint/2010/main" val="31445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20" y="173396"/>
            <a:ext cx="6786716" cy="564023"/>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Traditional Switch Forwarding</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20" y="737418"/>
            <a:ext cx="11830663" cy="6120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92CEB26-7600-5643-97E0-5046A232C1B2}"/>
                  </a:ext>
                </a:extLst>
              </p14:cNvPr>
              <p14:cNvContentPartPr/>
              <p14:nvPr/>
            </p14:nvContentPartPr>
            <p14:xfrm>
              <a:off x="294966" y="3657272"/>
              <a:ext cx="1139400" cy="92160"/>
            </p14:xfrm>
          </p:contentPart>
        </mc:Choice>
        <mc:Fallback>
          <p:pic>
            <p:nvPicPr>
              <p:cNvPr id="3" name="Ink 2">
                <a:extLst>
                  <a:ext uri="{FF2B5EF4-FFF2-40B4-BE49-F238E27FC236}">
                    <a16:creationId xmlns:a16="http://schemas.microsoft.com/office/drawing/2014/main" id="{392CEB26-7600-5643-97E0-5046A232C1B2}"/>
                  </a:ext>
                </a:extLst>
              </p:cNvPr>
              <p:cNvPicPr/>
              <p:nvPr/>
            </p:nvPicPr>
            <p:blipFill>
              <a:blip r:embed="rId5"/>
              <a:stretch>
                <a:fillRect/>
              </a:stretch>
            </p:blipFill>
            <p:spPr>
              <a:xfrm>
                <a:off x="285966" y="3648632"/>
                <a:ext cx="11570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4D11A49F-CD19-9679-474D-D7DB1818FBD0}"/>
                  </a:ext>
                </a:extLst>
              </p14:cNvPr>
              <p14:cNvContentPartPr/>
              <p14:nvPr/>
            </p14:nvContentPartPr>
            <p14:xfrm>
              <a:off x="10129086" y="2689952"/>
              <a:ext cx="879840" cy="121320"/>
            </p14:xfrm>
          </p:contentPart>
        </mc:Choice>
        <mc:Fallback>
          <p:pic>
            <p:nvPicPr>
              <p:cNvPr id="4" name="Ink 3">
                <a:extLst>
                  <a:ext uri="{FF2B5EF4-FFF2-40B4-BE49-F238E27FC236}">
                    <a16:creationId xmlns:a16="http://schemas.microsoft.com/office/drawing/2014/main" id="{4D11A49F-CD19-9679-474D-D7DB1818FBD0}"/>
                  </a:ext>
                </a:extLst>
              </p:cNvPr>
              <p:cNvPicPr/>
              <p:nvPr/>
            </p:nvPicPr>
            <p:blipFill>
              <a:blip r:embed="rId7"/>
              <a:stretch>
                <a:fillRect/>
              </a:stretch>
            </p:blipFill>
            <p:spPr>
              <a:xfrm>
                <a:off x="10120086" y="2680952"/>
                <a:ext cx="8974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E8D65F5B-F6E6-BE63-9E22-495A39D8B799}"/>
                  </a:ext>
                </a:extLst>
              </p14:cNvPr>
              <p14:cNvContentPartPr/>
              <p14:nvPr/>
            </p14:nvContentPartPr>
            <p14:xfrm>
              <a:off x="2232486" y="3604352"/>
              <a:ext cx="1283040" cy="1155960"/>
            </p14:xfrm>
          </p:contentPart>
        </mc:Choice>
        <mc:Fallback>
          <p:pic>
            <p:nvPicPr>
              <p:cNvPr id="5" name="Ink 4">
                <a:extLst>
                  <a:ext uri="{FF2B5EF4-FFF2-40B4-BE49-F238E27FC236}">
                    <a16:creationId xmlns:a16="http://schemas.microsoft.com/office/drawing/2014/main" id="{E8D65F5B-F6E6-BE63-9E22-495A39D8B799}"/>
                  </a:ext>
                </a:extLst>
              </p:cNvPr>
              <p:cNvPicPr/>
              <p:nvPr/>
            </p:nvPicPr>
            <p:blipFill>
              <a:blip r:embed="rId9"/>
              <a:stretch>
                <a:fillRect/>
              </a:stretch>
            </p:blipFill>
            <p:spPr>
              <a:xfrm>
                <a:off x="2223486" y="3595352"/>
                <a:ext cx="1300680" cy="117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AACDAC8B-98F5-4BCE-9E68-3B8EDA8A7870}"/>
                  </a:ext>
                </a:extLst>
              </p14:cNvPr>
              <p14:cNvContentPartPr/>
              <p14:nvPr/>
            </p14:nvContentPartPr>
            <p14:xfrm>
              <a:off x="2636406" y="4463312"/>
              <a:ext cx="484560" cy="26280"/>
            </p14:xfrm>
          </p:contentPart>
        </mc:Choice>
        <mc:Fallback>
          <p:pic>
            <p:nvPicPr>
              <p:cNvPr id="6" name="Ink 5">
                <a:extLst>
                  <a:ext uri="{FF2B5EF4-FFF2-40B4-BE49-F238E27FC236}">
                    <a16:creationId xmlns:a16="http://schemas.microsoft.com/office/drawing/2014/main" id="{AACDAC8B-98F5-4BCE-9E68-3B8EDA8A7870}"/>
                  </a:ext>
                </a:extLst>
              </p:cNvPr>
              <p:cNvPicPr/>
              <p:nvPr/>
            </p:nvPicPr>
            <p:blipFill>
              <a:blip r:embed="rId11"/>
              <a:stretch>
                <a:fillRect/>
              </a:stretch>
            </p:blipFill>
            <p:spPr>
              <a:xfrm>
                <a:off x="2627406" y="4454672"/>
                <a:ext cx="502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D48E1B52-9685-4F01-1697-FF505DEBED23}"/>
                  </a:ext>
                </a:extLst>
              </p14:cNvPr>
              <p14:cNvContentPartPr/>
              <p14:nvPr/>
            </p14:nvContentPartPr>
            <p14:xfrm>
              <a:off x="6673086" y="3588152"/>
              <a:ext cx="906840" cy="547200"/>
            </p14:xfrm>
          </p:contentPart>
        </mc:Choice>
        <mc:Fallback>
          <p:pic>
            <p:nvPicPr>
              <p:cNvPr id="7" name="Ink 6">
                <a:extLst>
                  <a:ext uri="{FF2B5EF4-FFF2-40B4-BE49-F238E27FC236}">
                    <a16:creationId xmlns:a16="http://schemas.microsoft.com/office/drawing/2014/main" id="{D48E1B52-9685-4F01-1697-FF505DEBED23}"/>
                  </a:ext>
                </a:extLst>
              </p:cNvPr>
              <p:cNvPicPr/>
              <p:nvPr/>
            </p:nvPicPr>
            <p:blipFill>
              <a:blip r:embed="rId13"/>
              <a:stretch>
                <a:fillRect/>
              </a:stretch>
            </p:blipFill>
            <p:spPr>
              <a:xfrm>
                <a:off x="6664086" y="3579512"/>
                <a:ext cx="924480" cy="564840"/>
              </a:xfrm>
              <a:prstGeom prst="rect">
                <a:avLst/>
              </a:prstGeom>
            </p:spPr>
          </p:pic>
        </mc:Fallback>
      </mc:AlternateContent>
    </p:spTree>
    <p:extLst>
      <p:ext uri="{BB962C8B-B14F-4D97-AF65-F5344CB8AC3E}">
        <p14:creationId xmlns:p14="http://schemas.microsoft.com/office/powerpoint/2010/main" val="101024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 calcmode="lin" valueType="num">
                                      <p:cBhvr>
                                        <p:cTn id="12" dur="500" fill="hold"/>
                                        <p:tgtEl>
                                          <p:spTgt spid="1027"/>
                                        </p:tgtEl>
                                        <p:attrNameLst>
                                          <p:attrName>ppt_w</p:attrName>
                                        </p:attrNameLst>
                                      </p:cBhvr>
                                      <p:tavLst>
                                        <p:tav tm="0">
                                          <p:val>
                                            <p:fltVal val="0"/>
                                          </p:val>
                                        </p:tav>
                                        <p:tav tm="100000">
                                          <p:val>
                                            <p:strVal val="#ppt_w"/>
                                          </p:val>
                                        </p:tav>
                                      </p:tavLst>
                                    </p:anim>
                                    <p:anim calcmode="lin" valueType="num">
                                      <p:cBhvr>
                                        <p:cTn id="13" dur="500" fill="hold"/>
                                        <p:tgtEl>
                                          <p:spTgt spid="1027"/>
                                        </p:tgtEl>
                                        <p:attrNameLst>
                                          <p:attrName>ppt_h</p:attrName>
                                        </p:attrNameLst>
                                      </p:cBhvr>
                                      <p:tavLst>
                                        <p:tav tm="0">
                                          <p:val>
                                            <p:fltVal val="0"/>
                                          </p:val>
                                        </p:tav>
                                        <p:tav tm="100000">
                                          <p:val>
                                            <p:strVal val="#ppt_h"/>
                                          </p:val>
                                        </p:tav>
                                      </p:tavLst>
                                    </p:anim>
                                    <p:animEffect transition="in" filter="fade">
                                      <p:cBhvr>
                                        <p:cTn id="14"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78" y="143900"/>
            <a:ext cx="10515600" cy="431288"/>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Open Flow Switch Forwarding</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07923"/>
            <a:ext cx="12192000" cy="6119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F390B43-751B-43AD-4C0B-C0B84EE66065}"/>
                  </a:ext>
                </a:extLst>
              </p14:cNvPr>
              <p14:cNvContentPartPr/>
              <p14:nvPr/>
            </p14:nvContentPartPr>
            <p14:xfrm>
              <a:off x="75366" y="4593069"/>
              <a:ext cx="1250640" cy="30600"/>
            </p14:xfrm>
          </p:contentPart>
        </mc:Choice>
        <mc:Fallback>
          <p:pic>
            <p:nvPicPr>
              <p:cNvPr id="3" name="Ink 2">
                <a:extLst>
                  <a:ext uri="{FF2B5EF4-FFF2-40B4-BE49-F238E27FC236}">
                    <a16:creationId xmlns:a16="http://schemas.microsoft.com/office/drawing/2014/main" id="{6F390B43-751B-43AD-4C0B-C0B84EE66065}"/>
                  </a:ext>
                </a:extLst>
              </p:cNvPr>
              <p:cNvPicPr/>
              <p:nvPr/>
            </p:nvPicPr>
            <p:blipFill>
              <a:blip r:embed="rId5"/>
              <a:stretch>
                <a:fillRect/>
              </a:stretch>
            </p:blipFill>
            <p:spPr>
              <a:xfrm>
                <a:off x="66366" y="4584069"/>
                <a:ext cx="12682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2E6BC123-F049-9620-C885-3EBE581C13CD}"/>
                  </a:ext>
                </a:extLst>
              </p14:cNvPr>
              <p14:cNvContentPartPr/>
              <p14:nvPr/>
            </p14:nvContentPartPr>
            <p14:xfrm>
              <a:off x="2933406" y="4829949"/>
              <a:ext cx="1601280" cy="636840"/>
            </p14:xfrm>
          </p:contentPart>
        </mc:Choice>
        <mc:Fallback>
          <p:pic>
            <p:nvPicPr>
              <p:cNvPr id="4" name="Ink 3">
                <a:extLst>
                  <a:ext uri="{FF2B5EF4-FFF2-40B4-BE49-F238E27FC236}">
                    <a16:creationId xmlns:a16="http://schemas.microsoft.com/office/drawing/2014/main" id="{2E6BC123-F049-9620-C885-3EBE581C13CD}"/>
                  </a:ext>
                </a:extLst>
              </p:cNvPr>
              <p:cNvPicPr/>
              <p:nvPr/>
            </p:nvPicPr>
            <p:blipFill>
              <a:blip r:embed="rId7"/>
              <a:stretch>
                <a:fillRect/>
              </a:stretch>
            </p:blipFill>
            <p:spPr>
              <a:xfrm>
                <a:off x="2924406" y="4820949"/>
                <a:ext cx="1618920" cy="654480"/>
              </a:xfrm>
              <a:prstGeom prst="rect">
                <a:avLst/>
              </a:prstGeom>
            </p:spPr>
          </p:pic>
        </mc:Fallback>
      </mc:AlternateContent>
    </p:spTree>
    <p:extLst>
      <p:ext uri="{BB962C8B-B14F-4D97-AF65-F5344CB8AC3E}">
        <p14:creationId xmlns:p14="http://schemas.microsoft.com/office/powerpoint/2010/main" val="324410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71" y="656967"/>
            <a:ext cx="5819736" cy="5877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152400" y="76199"/>
            <a:ext cx="8229600" cy="580768"/>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Open Flow Illustration</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8F3C968-4AF9-05F3-2456-0C4985B7ECDF}"/>
                  </a:ext>
                </a:extLst>
              </p14:cNvPr>
              <p14:cNvContentPartPr/>
              <p14:nvPr/>
            </p14:nvContentPartPr>
            <p14:xfrm>
              <a:off x="3291246" y="6164109"/>
              <a:ext cx="58680" cy="288360"/>
            </p14:xfrm>
          </p:contentPart>
        </mc:Choice>
        <mc:Fallback>
          <p:pic>
            <p:nvPicPr>
              <p:cNvPr id="2" name="Ink 1">
                <a:extLst>
                  <a:ext uri="{FF2B5EF4-FFF2-40B4-BE49-F238E27FC236}">
                    <a16:creationId xmlns:a16="http://schemas.microsoft.com/office/drawing/2014/main" id="{58F3C968-4AF9-05F3-2456-0C4985B7ECDF}"/>
                  </a:ext>
                </a:extLst>
              </p:cNvPr>
              <p:cNvPicPr/>
              <p:nvPr/>
            </p:nvPicPr>
            <p:blipFill>
              <a:blip r:embed="rId5"/>
              <a:stretch>
                <a:fillRect/>
              </a:stretch>
            </p:blipFill>
            <p:spPr>
              <a:xfrm>
                <a:off x="3282246" y="6155469"/>
                <a:ext cx="763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189D8580-C37B-6EFC-3D9A-D109AD206126}"/>
                  </a:ext>
                </a:extLst>
              </p14:cNvPr>
              <p14:cNvContentPartPr/>
              <p14:nvPr/>
            </p14:nvContentPartPr>
            <p14:xfrm>
              <a:off x="5023566" y="6530949"/>
              <a:ext cx="262800" cy="221400"/>
            </p14:xfrm>
          </p:contentPart>
        </mc:Choice>
        <mc:Fallback>
          <p:pic>
            <p:nvPicPr>
              <p:cNvPr id="3" name="Ink 2">
                <a:extLst>
                  <a:ext uri="{FF2B5EF4-FFF2-40B4-BE49-F238E27FC236}">
                    <a16:creationId xmlns:a16="http://schemas.microsoft.com/office/drawing/2014/main" id="{189D8580-C37B-6EFC-3D9A-D109AD206126}"/>
                  </a:ext>
                </a:extLst>
              </p:cNvPr>
              <p:cNvPicPr/>
              <p:nvPr/>
            </p:nvPicPr>
            <p:blipFill>
              <a:blip r:embed="rId7"/>
              <a:stretch>
                <a:fillRect/>
              </a:stretch>
            </p:blipFill>
            <p:spPr>
              <a:xfrm>
                <a:off x="5014566" y="6522309"/>
                <a:ext cx="2804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34E1C94-802D-B9A6-5FAB-A1C8214F7252}"/>
                  </a:ext>
                </a:extLst>
              </p14:cNvPr>
              <p14:cNvContentPartPr/>
              <p14:nvPr/>
            </p14:nvContentPartPr>
            <p14:xfrm>
              <a:off x="6097086" y="5478669"/>
              <a:ext cx="194400" cy="297720"/>
            </p14:xfrm>
          </p:contentPart>
        </mc:Choice>
        <mc:Fallback>
          <p:pic>
            <p:nvPicPr>
              <p:cNvPr id="6" name="Ink 5">
                <a:extLst>
                  <a:ext uri="{FF2B5EF4-FFF2-40B4-BE49-F238E27FC236}">
                    <a16:creationId xmlns:a16="http://schemas.microsoft.com/office/drawing/2014/main" id="{A34E1C94-802D-B9A6-5FAB-A1C8214F7252}"/>
                  </a:ext>
                </a:extLst>
              </p:cNvPr>
              <p:cNvPicPr/>
              <p:nvPr/>
            </p:nvPicPr>
            <p:blipFill>
              <a:blip r:embed="rId9"/>
              <a:stretch>
                <a:fillRect/>
              </a:stretch>
            </p:blipFill>
            <p:spPr>
              <a:xfrm>
                <a:off x="6088446" y="5469669"/>
                <a:ext cx="212040" cy="315360"/>
              </a:xfrm>
              <a:prstGeom prst="rect">
                <a:avLst/>
              </a:prstGeom>
            </p:spPr>
          </p:pic>
        </mc:Fallback>
      </mc:AlternateContent>
      <p:grpSp>
        <p:nvGrpSpPr>
          <p:cNvPr id="12" name="Group 11">
            <a:extLst>
              <a:ext uri="{FF2B5EF4-FFF2-40B4-BE49-F238E27FC236}">
                <a16:creationId xmlns:a16="http://schemas.microsoft.com/office/drawing/2014/main" id="{3F65D17F-6635-06B2-2322-303B8E92921F}"/>
              </a:ext>
            </a:extLst>
          </p:cNvPr>
          <p:cNvGrpSpPr/>
          <p:nvPr/>
        </p:nvGrpSpPr>
        <p:grpSpPr>
          <a:xfrm>
            <a:off x="6717726" y="4063509"/>
            <a:ext cx="275760" cy="190080"/>
            <a:chOff x="6717726" y="4063509"/>
            <a:chExt cx="275760" cy="190080"/>
          </a:xfrm>
        </p:grpSpPr>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52C647BE-6CD1-B83E-46C1-D3D0C0E5DFB3}"/>
                    </a:ext>
                  </a:extLst>
                </p14:cNvPr>
                <p14:cNvContentPartPr/>
                <p14:nvPr/>
              </p14:nvContentPartPr>
              <p14:xfrm>
                <a:off x="6717726" y="4063509"/>
                <a:ext cx="222480" cy="154440"/>
              </p14:xfrm>
            </p:contentPart>
          </mc:Choice>
          <mc:Fallback>
            <p:pic>
              <p:nvPicPr>
                <p:cNvPr id="7" name="Ink 6">
                  <a:extLst>
                    <a:ext uri="{FF2B5EF4-FFF2-40B4-BE49-F238E27FC236}">
                      <a16:creationId xmlns:a16="http://schemas.microsoft.com/office/drawing/2014/main" id="{52C647BE-6CD1-B83E-46C1-D3D0C0E5DFB3}"/>
                    </a:ext>
                  </a:extLst>
                </p:cNvPr>
                <p:cNvPicPr/>
                <p:nvPr/>
              </p:nvPicPr>
              <p:blipFill>
                <a:blip r:embed="rId11"/>
                <a:stretch>
                  <a:fillRect/>
                </a:stretch>
              </p:blipFill>
              <p:spPr>
                <a:xfrm>
                  <a:off x="6709086" y="4054869"/>
                  <a:ext cx="2401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81441274-3F0D-4B73-2D69-B8B1C4BD62B6}"/>
                    </a:ext>
                  </a:extLst>
                </p14:cNvPr>
                <p14:cNvContentPartPr/>
                <p14:nvPr/>
              </p14:nvContentPartPr>
              <p14:xfrm>
                <a:off x="6894846" y="4071789"/>
                <a:ext cx="98640" cy="181800"/>
              </p14:xfrm>
            </p:contentPart>
          </mc:Choice>
          <mc:Fallback>
            <p:pic>
              <p:nvPicPr>
                <p:cNvPr id="8" name="Ink 7">
                  <a:extLst>
                    <a:ext uri="{FF2B5EF4-FFF2-40B4-BE49-F238E27FC236}">
                      <a16:creationId xmlns:a16="http://schemas.microsoft.com/office/drawing/2014/main" id="{81441274-3F0D-4B73-2D69-B8B1C4BD62B6}"/>
                    </a:ext>
                  </a:extLst>
                </p:cNvPr>
                <p:cNvPicPr/>
                <p:nvPr/>
              </p:nvPicPr>
              <p:blipFill>
                <a:blip r:embed="rId13"/>
                <a:stretch>
                  <a:fillRect/>
                </a:stretch>
              </p:blipFill>
              <p:spPr>
                <a:xfrm>
                  <a:off x="6886206" y="4062789"/>
                  <a:ext cx="116280" cy="199440"/>
                </a:xfrm>
                <a:prstGeom prst="rect">
                  <a:avLst/>
                </a:prstGeom>
              </p:spPr>
            </p:pic>
          </mc:Fallback>
        </mc:AlternateContent>
      </p:grpSp>
      <p:grpSp>
        <p:nvGrpSpPr>
          <p:cNvPr id="11" name="Group 10">
            <a:extLst>
              <a:ext uri="{FF2B5EF4-FFF2-40B4-BE49-F238E27FC236}">
                <a16:creationId xmlns:a16="http://schemas.microsoft.com/office/drawing/2014/main" id="{3A88C7D8-FB3D-FE45-E3C8-6CB9656BCE47}"/>
              </a:ext>
            </a:extLst>
          </p:cNvPr>
          <p:cNvGrpSpPr/>
          <p:nvPr/>
        </p:nvGrpSpPr>
        <p:grpSpPr>
          <a:xfrm>
            <a:off x="5648166" y="3346029"/>
            <a:ext cx="287640" cy="156600"/>
            <a:chOff x="5648166" y="3346029"/>
            <a:chExt cx="287640" cy="156600"/>
          </a:xfrm>
        </p:grpSpPr>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6A370836-F711-BF52-7E7E-B3816863597D}"/>
                    </a:ext>
                  </a:extLst>
                </p14:cNvPr>
                <p14:cNvContentPartPr/>
                <p14:nvPr/>
              </p14:nvContentPartPr>
              <p14:xfrm>
                <a:off x="5648166" y="3367989"/>
                <a:ext cx="147240" cy="134640"/>
              </p14:xfrm>
            </p:contentPart>
          </mc:Choice>
          <mc:Fallback>
            <p:pic>
              <p:nvPicPr>
                <p:cNvPr id="9" name="Ink 8">
                  <a:extLst>
                    <a:ext uri="{FF2B5EF4-FFF2-40B4-BE49-F238E27FC236}">
                      <a16:creationId xmlns:a16="http://schemas.microsoft.com/office/drawing/2014/main" id="{6A370836-F711-BF52-7E7E-B3816863597D}"/>
                    </a:ext>
                  </a:extLst>
                </p:cNvPr>
                <p:cNvPicPr/>
                <p:nvPr/>
              </p:nvPicPr>
              <p:blipFill>
                <a:blip r:embed="rId15"/>
                <a:stretch>
                  <a:fillRect/>
                </a:stretch>
              </p:blipFill>
              <p:spPr>
                <a:xfrm>
                  <a:off x="5639166" y="3358989"/>
                  <a:ext cx="1648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FBDA7F80-BDB2-46C0-D5D2-34795815FA2D}"/>
                    </a:ext>
                  </a:extLst>
                </p14:cNvPr>
                <p14:cNvContentPartPr/>
                <p14:nvPr/>
              </p14:nvContentPartPr>
              <p14:xfrm>
                <a:off x="5694606" y="3346029"/>
                <a:ext cx="241200" cy="24840"/>
              </p14:xfrm>
            </p:contentPart>
          </mc:Choice>
          <mc:Fallback>
            <p:pic>
              <p:nvPicPr>
                <p:cNvPr id="10" name="Ink 9">
                  <a:extLst>
                    <a:ext uri="{FF2B5EF4-FFF2-40B4-BE49-F238E27FC236}">
                      <a16:creationId xmlns:a16="http://schemas.microsoft.com/office/drawing/2014/main" id="{FBDA7F80-BDB2-46C0-D5D2-34795815FA2D}"/>
                    </a:ext>
                  </a:extLst>
                </p:cNvPr>
                <p:cNvPicPr/>
                <p:nvPr/>
              </p:nvPicPr>
              <p:blipFill>
                <a:blip r:embed="rId17"/>
                <a:stretch>
                  <a:fillRect/>
                </a:stretch>
              </p:blipFill>
              <p:spPr>
                <a:xfrm>
                  <a:off x="5685606" y="3337029"/>
                  <a:ext cx="258840" cy="42480"/>
                </a:xfrm>
                <a:prstGeom prst="rect">
                  <a:avLst/>
                </a:prstGeom>
              </p:spPr>
            </p:pic>
          </mc:Fallback>
        </mc:AlternateContent>
      </p:grpSp>
      <p:grpSp>
        <p:nvGrpSpPr>
          <p:cNvPr id="25" name="Group 24">
            <a:extLst>
              <a:ext uri="{FF2B5EF4-FFF2-40B4-BE49-F238E27FC236}">
                <a16:creationId xmlns:a16="http://schemas.microsoft.com/office/drawing/2014/main" id="{34F45155-20B2-5411-0359-7CEA36DCF416}"/>
              </a:ext>
            </a:extLst>
          </p:cNvPr>
          <p:cNvGrpSpPr/>
          <p:nvPr/>
        </p:nvGrpSpPr>
        <p:grpSpPr>
          <a:xfrm>
            <a:off x="4112046" y="3945069"/>
            <a:ext cx="2054880" cy="1452960"/>
            <a:chOff x="4112046" y="3945069"/>
            <a:chExt cx="2054880" cy="1452960"/>
          </a:xfrm>
        </p:grpSpPr>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BB9578D4-7938-D0B2-C7F5-0BA756AA1221}"/>
                    </a:ext>
                  </a:extLst>
                </p14:cNvPr>
                <p14:cNvContentPartPr/>
                <p14:nvPr/>
              </p14:nvContentPartPr>
              <p14:xfrm>
                <a:off x="4112046" y="4023909"/>
                <a:ext cx="1007640" cy="1374120"/>
              </p14:xfrm>
            </p:contentPart>
          </mc:Choice>
          <mc:Fallback>
            <p:pic>
              <p:nvPicPr>
                <p:cNvPr id="13" name="Ink 12">
                  <a:extLst>
                    <a:ext uri="{FF2B5EF4-FFF2-40B4-BE49-F238E27FC236}">
                      <a16:creationId xmlns:a16="http://schemas.microsoft.com/office/drawing/2014/main" id="{BB9578D4-7938-D0B2-C7F5-0BA756AA1221}"/>
                    </a:ext>
                  </a:extLst>
                </p:cNvPr>
                <p:cNvPicPr/>
                <p:nvPr/>
              </p:nvPicPr>
              <p:blipFill>
                <a:blip r:embed="rId19"/>
                <a:stretch>
                  <a:fillRect/>
                </a:stretch>
              </p:blipFill>
              <p:spPr>
                <a:xfrm>
                  <a:off x="4103406" y="4015269"/>
                  <a:ext cx="1025280" cy="1391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C140A1C0-7C81-51B4-718E-6FAEEA95A4E7}"/>
                    </a:ext>
                  </a:extLst>
                </p14:cNvPr>
                <p14:cNvContentPartPr/>
                <p14:nvPr/>
              </p14:nvContentPartPr>
              <p14:xfrm>
                <a:off x="5034366" y="3976749"/>
                <a:ext cx="242640" cy="98640"/>
              </p14:xfrm>
            </p:contentPart>
          </mc:Choice>
          <mc:Fallback>
            <p:pic>
              <p:nvPicPr>
                <p:cNvPr id="14" name="Ink 13">
                  <a:extLst>
                    <a:ext uri="{FF2B5EF4-FFF2-40B4-BE49-F238E27FC236}">
                      <a16:creationId xmlns:a16="http://schemas.microsoft.com/office/drawing/2014/main" id="{C140A1C0-7C81-51B4-718E-6FAEEA95A4E7}"/>
                    </a:ext>
                  </a:extLst>
                </p:cNvPr>
                <p:cNvPicPr/>
                <p:nvPr/>
              </p:nvPicPr>
              <p:blipFill>
                <a:blip r:embed="rId21"/>
                <a:stretch>
                  <a:fillRect/>
                </a:stretch>
              </p:blipFill>
              <p:spPr>
                <a:xfrm>
                  <a:off x="5025366" y="3968109"/>
                  <a:ext cx="2602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ED3B4AC9-372C-CA6C-8CB9-DE492EC1E2B2}"/>
                    </a:ext>
                  </a:extLst>
                </p14:cNvPr>
                <p14:cNvContentPartPr/>
                <p14:nvPr/>
              </p14:nvContentPartPr>
              <p14:xfrm>
                <a:off x="5396886" y="3945069"/>
                <a:ext cx="592200" cy="402840"/>
              </p14:xfrm>
            </p:contentPart>
          </mc:Choice>
          <mc:Fallback>
            <p:pic>
              <p:nvPicPr>
                <p:cNvPr id="15" name="Ink 14">
                  <a:extLst>
                    <a:ext uri="{FF2B5EF4-FFF2-40B4-BE49-F238E27FC236}">
                      <a16:creationId xmlns:a16="http://schemas.microsoft.com/office/drawing/2014/main" id="{ED3B4AC9-372C-CA6C-8CB9-DE492EC1E2B2}"/>
                    </a:ext>
                  </a:extLst>
                </p:cNvPr>
                <p:cNvPicPr/>
                <p:nvPr/>
              </p:nvPicPr>
              <p:blipFill>
                <a:blip r:embed="rId23"/>
                <a:stretch>
                  <a:fillRect/>
                </a:stretch>
              </p:blipFill>
              <p:spPr>
                <a:xfrm>
                  <a:off x="5387886" y="3936429"/>
                  <a:ext cx="6098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225215AE-43CE-5722-9482-62BA489BAA77}"/>
                    </a:ext>
                  </a:extLst>
                </p14:cNvPr>
                <p14:cNvContentPartPr/>
                <p14:nvPr/>
              </p14:nvContentPartPr>
              <p14:xfrm>
                <a:off x="5947686" y="4296429"/>
                <a:ext cx="219240" cy="201240"/>
              </p14:xfrm>
            </p:contentPart>
          </mc:Choice>
          <mc:Fallback>
            <p:pic>
              <p:nvPicPr>
                <p:cNvPr id="16" name="Ink 15">
                  <a:extLst>
                    <a:ext uri="{FF2B5EF4-FFF2-40B4-BE49-F238E27FC236}">
                      <a16:creationId xmlns:a16="http://schemas.microsoft.com/office/drawing/2014/main" id="{225215AE-43CE-5722-9482-62BA489BAA77}"/>
                    </a:ext>
                  </a:extLst>
                </p:cNvPr>
                <p:cNvPicPr/>
                <p:nvPr/>
              </p:nvPicPr>
              <p:blipFill>
                <a:blip r:embed="rId25"/>
                <a:stretch>
                  <a:fillRect/>
                </a:stretch>
              </p:blipFill>
              <p:spPr>
                <a:xfrm>
                  <a:off x="5939046" y="4287789"/>
                  <a:ext cx="236880" cy="218880"/>
                </a:xfrm>
                <a:prstGeom prst="rect">
                  <a:avLst/>
                </a:prstGeom>
              </p:spPr>
            </p:pic>
          </mc:Fallback>
        </mc:AlternateContent>
      </p:grpSp>
      <p:grpSp>
        <p:nvGrpSpPr>
          <p:cNvPr id="24" name="Group 23">
            <a:extLst>
              <a:ext uri="{FF2B5EF4-FFF2-40B4-BE49-F238E27FC236}">
                <a16:creationId xmlns:a16="http://schemas.microsoft.com/office/drawing/2014/main" id="{5DF3217B-E2C7-31A6-B25A-B670E7979C74}"/>
              </a:ext>
            </a:extLst>
          </p:cNvPr>
          <p:cNvGrpSpPr/>
          <p:nvPr/>
        </p:nvGrpSpPr>
        <p:grpSpPr>
          <a:xfrm>
            <a:off x="3828366" y="5587749"/>
            <a:ext cx="813960" cy="271080"/>
            <a:chOff x="3828366" y="5587749"/>
            <a:chExt cx="813960" cy="271080"/>
          </a:xfrm>
        </p:grpSpPr>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D26AF332-37AB-D4DF-87DD-274544FA920D}"/>
                    </a:ext>
                  </a:extLst>
                </p14:cNvPr>
                <p14:cNvContentPartPr/>
                <p14:nvPr/>
              </p14:nvContentPartPr>
              <p14:xfrm>
                <a:off x="3828366" y="5665149"/>
                <a:ext cx="703080" cy="68400"/>
              </p14:xfrm>
            </p:contentPart>
          </mc:Choice>
          <mc:Fallback>
            <p:pic>
              <p:nvPicPr>
                <p:cNvPr id="17" name="Ink 16">
                  <a:extLst>
                    <a:ext uri="{FF2B5EF4-FFF2-40B4-BE49-F238E27FC236}">
                      <a16:creationId xmlns:a16="http://schemas.microsoft.com/office/drawing/2014/main" id="{D26AF332-37AB-D4DF-87DD-274544FA920D}"/>
                    </a:ext>
                  </a:extLst>
                </p:cNvPr>
                <p:cNvPicPr/>
                <p:nvPr/>
              </p:nvPicPr>
              <p:blipFill>
                <a:blip r:embed="rId27"/>
                <a:stretch>
                  <a:fillRect/>
                </a:stretch>
              </p:blipFill>
              <p:spPr>
                <a:xfrm>
                  <a:off x="3819726" y="5656509"/>
                  <a:ext cx="7207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CCAF1A37-CF49-C8B9-6116-BFA7A810C6AE}"/>
                    </a:ext>
                  </a:extLst>
                </p14:cNvPr>
                <p14:cNvContentPartPr/>
                <p14:nvPr/>
              </p14:nvContentPartPr>
              <p14:xfrm>
                <a:off x="4459086" y="5587749"/>
                <a:ext cx="183240" cy="151920"/>
              </p14:xfrm>
            </p:contentPart>
          </mc:Choice>
          <mc:Fallback>
            <p:pic>
              <p:nvPicPr>
                <p:cNvPr id="18" name="Ink 17">
                  <a:extLst>
                    <a:ext uri="{FF2B5EF4-FFF2-40B4-BE49-F238E27FC236}">
                      <a16:creationId xmlns:a16="http://schemas.microsoft.com/office/drawing/2014/main" id="{CCAF1A37-CF49-C8B9-6116-BFA7A810C6AE}"/>
                    </a:ext>
                  </a:extLst>
                </p:cNvPr>
                <p:cNvPicPr/>
                <p:nvPr/>
              </p:nvPicPr>
              <p:blipFill>
                <a:blip r:embed="rId29"/>
                <a:stretch>
                  <a:fillRect/>
                </a:stretch>
              </p:blipFill>
              <p:spPr>
                <a:xfrm>
                  <a:off x="4450446" y="5578749"/>
                  <a:ext cx="2008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14A324CF-C530-F0AA-EAF6-98449FD72382}"/>
                    </a:ext>
                  </a:extLst>
                </p14:cNvPr>
                <p14:cNvContentPartPr/>
                <p14:nvPr/>
              </p14:nvContentPartPr>
              <p14:xfrm>
                <a:off x="3967686" y="5845509"/>
                <a:ext cx="6840" cy="13320"/>
              </p14:xfrm>
            </p:contentPart>
          </mc:Choice>
          <mc:Fallback>
            <p:pic>
              <p:nvPicPr>
                <p:cNvPr id="19" name="Ink 18">
                  <a:extLst>
                    <a:ext uri="{FF2B5EF4-FFF2-40B4-BE49-F238E27FC236}">
                      <a16:creationId xmlns:a16="http://schemas.microsoft.com/office/drawing/2014/main" id="{14A324CF-C530-F0AA-EAF6-98449FD72382}"/>
                    </a:ext>
                  </a:extLst>
                </p:cNvPr>
                <p:cNvPicPr/>
                <p:nvPr/>
              </p:nvPicPr>
              <p:blipFill>
                <a:blip r:embed="rId31"/>
                <a:stretch>
                  <a:fillRect/>
                </a:stretch>
              </p:blipFill>
              <p:spPr>
                <a:xfrm>
                  <a:off x="3959046" y="5836509"/>
                  <a:ext cx="24480" cy="30960"/>
                </a:xfrm>
                <a:prstGeom prst="rect">
                  <a:avLst/>
                </a:prstGeom>
              </p:spPr>
            </p:pic>
          </mc:Fallback>
        </mc:AlternateContent>
      </p:grpSp>
      <p:grpSp>
        <p:nvGrpSpPr>
          <p:cNvPr id="27" name="Group 26">
            <a:extLst>
              <a:ext uri="{FF2B5EF4-FFF2-40B4-BE49-F238E27FC236}">
                <a16:creationId xmlns:a16="http://schemas.microsoft.com/office/drawing/2014/main" id="{4F9014E7-AF4F-04EB-5C68-2734A86E6FC4}"/>
              </a:ext>
            </a:extLst>
          </p:cNvPr>
          <p:cNvGrpSpPr/>
          <p:nvPr/>
        </p:nvGrpSpPr>
        <p:grpSpPr>
          <a:xfrm>
            <a:off x="5247846" y="2151909"/>
            <a:ext cx="272160" cy="1066320"/>
            <a:chOff x="5247846" y="2151909"/>
            <a:chExt cx="272160" cy="1066320"/>
          </a:xfrm>
        </p:grpSpPr>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3DBC2A83-2076-74D6-22B1-472DA865641A}"/>
                    </a:ext>
                  </a:extLst>
                </p14:cNvPr>
                <p14:cNvContentPartPr/>
                <p14:nvPr/>
              </p14:nvContentPartPr>
              <p14:xfrm>
                <a:off x="5294646" y="2443869"/>
                <a:ext cx="188280" cy="662040"/>
              </p14:xfrm>
            </p:contentPart>
          </mc:Choice>
          <mc:Fallback>
            <p:pic>
              <p:nvPicPr>
                <p:cNvPr id="20" name="Ink 19">
                  <a:extLst>
                    <a:ext uri="{FF2B5EF4-FFF2-40B4-BE49-F238E27FC236}">
                      <a16:creationId xmlns:a16="http://schemas.microsoft.com/office/drawing/2014/main" id="{3DBC2A83-2076-74D6-22B1-472DA865641A}"/>
                    </a:ext>
                  </a:extLst>
                </p:cNvPr>
                <p:cNvPicPr/>
                <p:nvPr/>
              </p:nvPicPr>
              <p:blipFill>
                <a:blip r:embed="rId33"/>
                <a:stretch>
                  <a:fillRect/>
                </a:stretch>
              </p:blipFill>
              <p:spPr>
                <a:xfrm>
                  <a:off x="5286006" y="2435229"/>
                  <a:ext cx="205920" cy="679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786F7710-848E-AD38-260D-C1F40BFF877D}"/>
                    </a:ext>
                  </a:extLst>
                </p14:cNvPr>
                <p14:cNvContentPartPr/>
                <p14:nvPr/>
              </p14:nvContentPartPr>
              <p14:xfrm>
                <a:off x="5329566" y="2151909"/>
                <a:ext cx="72720" cy="155880"/>
              </p14:xfrm>
            </p:contentPart>
          </mc:Choice>
          <mc:Fallback>
            <p:pic>
              <p:nvPicPr>
                <p:cNvPr id="21" name="Ink 20">
                  <a:extLst>
                    <a:ext uri="{FF2B5EF4-FFF2-40B4-BE49-F238E27FC236}">
                      <a16:creationId xmlns:a16="http://schemas.microsoft.com/office/drawing/2014/main" id="{786F7710-848E-AD38-260D-C1F40BFF877D}"/>
                    </a:ext>
                  </a:extLst>
                </p:cNvPr>
                <p:cNvPicPr/>
                <p:nvPr/>
              </p:nvPicPr>
              <p:blipFill>
                <a:blip r:embed="rId35"/>
                <a:stretch>
                  <a:fillRect/>
                </a:stretch>
              </p:blipFill>
              <p:spPr>
                <a:xfrm>
                  <a:off x="5320566" y="2142909"/>
                  <a:ext cx="903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E7D6228B-B44C-E9F0-F70B-A1B7102EB918}"/>
                    </a:ext>
                  </a:extLst>
                </p14:cNvPr>
                <p14:cNvContentPartPr/>
                <p14:nvPr/>
              </p14:nvContentPartPr>
              <p14:xfrm>
                <a:off x="5400846" y="2191869"/>
                <a:ext cx="119160" cy="118080"/>
              </p14:xfrm>
            </p:contentPart>
          </mc:Choice>
          <mc:Fallback>
            <p:pic>
              <p:nvPicPr>
                <p:cNvPr id="22" name="Ink 21">
                  <a:extLst>
                    <a:ext uri="{FF2B5EF4-FFF2-40B4-BE49-F238E27FC236}">
                      <a16:creationId xmlns:a16="http://schemas.microsoft.com/office/drawing/2014/main" id="{E7D6228B-B44C-E9F0-F70B-A1B7102EB918}"/>
                    </a:ext>
                  </a:extLst>
                </p:cNvPr>
                <p:cNvPicPr/>
                <p:nvPr/>
              </p:nvPicPr>
              <p:blipFill>
                <a:blip r:embed="rId37"/>
                <a:stretch>
                  <a:fillRect/>
                </a:stretch>
              </p:blipFill>
              <p:spPr>
                <a:xfrm>
                  <a:off x="5392206" y="2182869"/>
                  <a:ext cx="1368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535D6C14-4420-E7D8-56EB-B538B655650C}"/>
                    </a:ext>
                  </a:extLst>
                </p14:cNvPr>
                <p14:cNvContentPartPr/>
                <p14:nvPr/>
              </p14:nvContentPartPr>
              <p14:xfrm>
                <a:off x="5247846" y="3095829"/>
                <a:ext cx="231480" cy="122400"/>
              </p14:xfrm>
            </p:contentPart>
          </mc:Choice>
          <mc:Fallback>
            <p:pic>
              <p:nvPicPr>
                <p:cNvPr id="26" name="Ink 25">
                  <a:extLst>
                    <a:ext uri="{FF2B5EF4-FFF2-40B4-BE49-F238E27FC236}">
                      <a16:creationId xmlns:a16="http://schemas.microsoft.com/office/drawing/2014/main" id="{535D6C14-4420-E7D8-56EB-B538B655650C}"/>
                    </a:ext>
                  </a:extLst>
                </p:cNvPr>
                <p:cNvPicPr/>
                <p:nvPr/>
              </p:nvPicPr>
              <p:blipFill>
                <a:blip r:embed="rId39"/>
                <a:stretch>
                  <a:fillRect/>
                </a:stretch>
              </p:blipFill>
              <p:spPr>
                <a:xfrm>
                  <a:off x="5238846" y="3087189"/>
                  <a:ext cx="249120" cy="140040"/>
                </a:xfrm>
                <a:prstGeom prst="rect">
                  <a:avLst/>
                </a:prstGeom>
              </p:spPr>
            </p:pic>
          </mc:Fallback>
        </mc:AlternateContent>
      </p:grpSp>
    </p:spTree>
    <p:extLst>
      <p:ext uri="{BB962C8B-B14F-4D97-AF65-F5344CB8AC3E}">
        <p14:creationId xmlns:p14="http://schemas.microsoft.com/office/powerpoint/2010/main" val="1722943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4563"/>
          </a:xfrm>
        </p:spPr>
        <p:txBody>
          <a:bodyPr/>
          <a:lstStyle/>
          <a:p>
            <a:r>
              <a:rPr lang="en-US" dirty="0">
                <a:solidFill>
                  <a:srgbClr val="FF0000"/>
                </a:solidFill>
                <a:latin typeface="Times New Roman" panose="02020603050405020304" pitchFamily="18" charset="0"/>
                <a:cs typeface="Times New Roman" panose="02020603050405020304" pitchFamily="18" charset="0"/>
              </a:rPr>
              <a:t>Open Flow</a:t>
            </a:r>
          </a:p>
        </p:txBody>
      </p:sp>
      <p:sp>
        <p:nvSpPr>
          <p:cNvPr id="4" name="Rectangle 3"/>
          <p:cNvSpPr txBox="1">
            <a:spLocks noChangeArrowheads="1"/>
          </p:cNvSpPr>
          <p:nvPr/>
        </p:nvSpPr>
        <p:spPr>
          <a:xfrm>
            <a:off x="1129480" y="1309688"/>
            <a:ext cx="9933039" cy="4830762"/>
          </a:xfrm>
          <a:prstGeom prst="rect">
            <a:avLst/>
          </a:prstGeom>
        </p:spPr>
        <p:txBody>
          <a:bodyPr/>
          <a:lstStyle>
            <a:lvl1pPr marL="228600" indent="-228600" algn="l" rtl="0" eaLnBrk="0" fontAlgn="base" hangingPunct="0">
              <a:spcBef>
                <a:spcPct val="20000"/>
              </a:spcBef>
              <a:spcAft>
                <a:spcPct val="0"/>
              </a:spcAft>
              <a:buClr>
                <a:srgbClr val="CC3300"/>
              </a:buClr>
              <a:buFont typeface="Wingdings" pitchFamily="2" charset="2"/>
              <a:buChar char="§"/>
              <a:defRPr sz="2000">
                <a:solidFill>
                  <a:srgbClr val="3C5658"/>
                </a:solidFill>
                <a:latin typeface="+mn-lt"/>
                <a:ea typeface="+mn-ea"/>
                <a:cs typeface="+mn-cs"/>
              </a:defRPr>
            </a:lvl1pPr>
            <a:lvl2pPr marL="685800" indent="-228600" algn="l" rtl="0" eaLnBrk="0" fontAlgn="base" hangingPunct="0">
              <a:spcBef>
                <a:spcPct val="20000"/>
              </a:spcBef>
              <a:spcAft>
                <a:spcPct val="0"/>
              </a:spcAft>
              <a:buClr>
                <a:schemeClr val="bg2"/>
              </a:buClr>
              <a:buFont typeface="Wingdings" pitchFamily="2" charset="2"/>
              <a:buChar char="§"/>
              <a:defRPr>
                <a:solidFill>
                  <a:srgbClr val="3C5658"/>
                </a:solidFill>
                <a:latin typeface="+mn-lt"/>
              </a:defRPr>
            </a:lvl2pPr>
            <a:lvl3pPr marL="1089025" indent="-174625" algn="l" rtl="0" eaLnBrk="0" fontAlgn="base" hangingPunct="0">
              <a:spcBef>
                <a:spcPct val="20000"/>
              </a:spcBef>
              <a:spcAft>
                <a:spcPct val="0"/>
              </a:spcAft>
              <a:buClr>
                <a:srgbClr val="CC3300"/>
              </a:buClr>
              <a:buChar char="•"/>
              <a:defRPr sz="1600">
                <a:solidFill>
                  <a:srgbClr val="3C5658"/>
                </a:solidFill>
                <a:latin typeface="+mn-lt"/>
              </a:defRPr>
            </a:lvl3pPr>
            <a:lvl4pPr marL="1490663" indent="-119063" algn="l" rtl="0" eaLnBrk="0" fontAlgn="base" hangingPunct="0">
              <a:spcBef>
                <a:spcPct val="20000"/>
              </a:spcBef>
              <a:spcAft>
                <a:spcPct val="0"/>
              </a:spcAft>
              <a:buClr>
                <a:srgbClr val="CC3300"/>
              </a:buClr>
              <a:buChar char="•"/>
              <a:defRPr sz="1600">
                <a:solidFill>
                  <a:srgbClr val="3C5658"/>
                </a:solidFill>
                <a:latin typeface="+mn-lt"/>
              </a:defRPr>
            </a:lvl4pPr>
            <a:lvl5pPr marL="1947863" indent="-119063" algn="l" rtl="0" eaLnBrk="0" fontAlgn="base" hangingPunct="0">
              <a:spcBef>
                <a:spcPct val="20000"/>
              </a:spcBef>
              <a:spcAft>
                <a:spcPct val="0"/>
              </a:spcAft>
              <a:buClr>
                <a:srgbClr val="CC3300"/>
              </a:buClr>
              <a:buChar char="•"/>
              <a:defRPr sz="1600">
                <a:solidFill>
                  <a:srgbClr val="3C5658"/>
                </a:solidFill>
                <a:latin typeface="+mn-lt"/>
              </a:defRPr>
            </a:lvl5pPr>
            <a:lvl6pPr marL="2405063" indent="-119063" algn="l" rtl="0" eaLnBrk="0" fontAlgn="base" hangingPunct="0">
              <a:spcBef>
                <a:spcPct val="20000"/>
              </a:spcBef>
              <a:spcAft>
                <a:spcPct val="0"/>
              </a:spcAft>
              <a:buClr>
                <a:srgbClr val="CC3300"/>
              </a:buClr>
              <a:buChar char="•"/>
              <a:defRPr sz="1600">
                <a:solidFill>
                  <a:srgbClr val="3C5658"/>
                </a:solidFill>
                <a:latin typeface="+mn-lt"/>
              </a:defRPr>
            </a:lvl6pPr>
            <a:lvl7pPr marL="2862263" indent="-119063" algn="l" rtl="0" eaLnBrk="0" fontAlgn="base" hangingPunct="0">
              <a:spcBef>
                <a:spcPct val="20000"/>
              </a:spcBef>
              <a:spcAft>
                <a:spcPct val="0"/>
              </a:spcAft>
              <a:buClr>
                <a:srgbClr val="CC3300"/>
              </a:buClr>
              <a:buChar char="•"/>
              <a:defRPr sz="1600">
                <a:solidFill>
                  <a:srgbClr val="3C5658"/>
                </a:solidFill>
                <a:latin typeface="+mn-lt"/>
              </a:defRPr>
            </a:lvl7pPr>
            <a:lvl8pPr marL="3319463" indent="-119063" algn="l" rtl="0" eaLnBrk="0" fontAlgn="base" hangingPunct="0">
              <a:spcBef>
                <a:spcPct val="20000"/>
              </a:spcBef>
              <a:spcAft>
                <a:spcPct val="0"/>
              </a:spcAft>
              <a:buClr>
                <a:srgbClr val="CC3300"/>
              </a:buClr>
              <a:buChar char="•"/>
              <a:defRPr sz="1600">
                <a:solidFill>
                  <a:srgbClr val="3C5658"/>
                </a:solidFill>
                <a:latin typeface="+mn-lt"/>
              </a:defRPr>
            </a:lvl8pPr>
            <a:lvl9pPr marL="3776663" indent="-119063" algn="l" rtl="0" eaLnBrk="0" fontAlgn="base" hangingPunct="0">
              <a:spcBef>
                <a:spcPct val="20000"/>
              </a:spcBef>
              <a:spcAft>
                <a:spcPct val="0"/>
              </a:spcAft>
              <a:buClr>
                <a:srgbClr val="CC3300"/>
              </a:buClr>
              <a:buChar char="•"/>
              <a:defRPr sz="1600">
                <a:solidFill>
                  <a:srgbClr val="3C5658"/>
                </a:solidFill>
                <a:latin typeface="+mn-lt"/>
              </a:defRPr>
            </a:lvl9pPr>
          </a:lstStyle>
          <a:p>
            <a:r>
              <a:rPr lang="en-US" sz="3200" dirty="0">
                <a:solidFill>
                  <a:srgbClr val="3333FF"/>
                </a:solidFill>
                <a:latin typeface="Times New Roman" panose="02020603050405020304" pitchFamily="18" charset="0"/>
                <a:cs typeface="Times New Roman" panose="02020603050405020304" pitchFamily="18" charset="0"/>
              </a:rPr>
              <a:t>General Myth</a:t>
            </a:r>
          </a:p>
          <a:p>
            <a:pPr lvl="1"/>
            <a:r>
              <a:rPr lang="en-US" sz="2800" dirty="0">
                <a:solidFill>
                  <a:srgbClr val="3333FF"/>
                </a:solidFill>
                <a:latin typeface="Times New Roman" panose="02020603050405020304" pitchFamily="18" charset="0"/>
                <a:cs typeface="Times New Roman" panose="02020603050405020304" pitchFamily="18" charset="0"/>
              </a:rPr>
              <a:t>SDN is Open Flow</a:t>
            </a:r>
          </a:p>
          <a:p>
            <a:pPr lvl="1"/>
            <a:endParaRPr lang="en-US" sz="3200" dirty="0">
              <a:solidFill>
                <a:srgbClr val="3333FF"/>
              </a:solidFill>
              <a:latin typeface="Times New Roman" panose="02020603050405020304" pitchFamily="18" charset="0"/>
              <a:cs typeface="Times New Roman" panose="02020603050405020304" pitchFamily="18" charset="0"/>
            </a:endParaRPr>
          </a:p>
          <a:p>
            <a:r>
              <a:rPr lang="en-US" sz="3200" dirty="0">
                <a:solidFill>
                  <a:srgbClr val="3333FF"/>
                </a:solidFill>
                <a:latin typeface="Times New Roman" panose="02020603050405020304" pitchFamily="18" charset="0"/>
                <a:cs typeface="Times New Roman" panose="02020603050405020304" pitchFamily="18" charset="0"/>
              </a:rPr>
              <a:t>Reality</a:t>
            </a:r>
          </a:p>
          <a:p>
            <a:pPr lvl="1"/>
            <a:r>
              <a:rPr lang="en-US" sz="2800" dirty="0">
                <a:solidFill>
                  <a:srgbClr val="3333FF"/>
                </a:solidFill>
                <a:latin typeface="Times New Roman" panose="02020603050405020304" pitchFamily="18" charset="0"/>
                <a:cs typeface="Times New Roman" panose="02020603050405020304" pitchFamily="18" charset="0"/>
              </a:rPr>
              <a:t>OpenFlow is an open API that provides a standard  interface for programming the data plane switches</a:t>
            </a:r>
          </a:p>
        </p:txBody>
      </p:sp>
      <p:sp>
        <p:nvSpPr>
          <p:cNvPr id="3" name="Slide Number Placeholder 2"/>
          <p:cNvSpPr>
            <a:spLocks noGrp="1"/>
          </p:cNvSpPr>
          <p:nvPr>
            <p:ph type="sldNum" sz="quarter" idx="12"/>
          </p:nvPr>
        </p:nvSpPr>
        <p:spPr/>
        <p:txBody>
          <a:bodyPr/>
          <a:lstStyle/>
          <a:p>
            <a:fld id="{8B37D5FE-740C-46F5-801A-FA5477D9711F}" type="slidenum">
              <a:rPr lang="en-US" smtClean="0"/>
              <a:pPr/>
              <a:t>25</a:t>
            </a:fld>
            <a:endParaRPr lang="en-US"/>
          </a:p>
        </p:txBody>
      </p:sp>
    </p:spTree>
    <p:extLst>
      <p:ext uri="{BB962C8B-B14F-4D97-AF65-F5344CB8AC3E}">
        <p14:creationId xmlns:p14="http://schemas.microsoft.com/office/powerpoint/2010/main" val="125700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8609-4792-036A-3420-41B0637816AA}"/>
              </a:ext>
            </a:extLst>
          </p:cNvPr>
          <p:cNvSpPr>
            <a:spLocks noGrp="1"/>
          </p:cNvSpPr>
          <p:nvPr>
            <p:ph type="title"/>
          </p:nvPr>
        </p:nvSpPr>
        <p:spPr>
          <a:xfrm>
            <a:off x="597568" y="349084"/>
            <a:ext cx="10515600" cy="741780"/>
          </a:xfrm>
        </p:spPr>
        <p:txBody>
          <a:bodyPr/>
          <a:lstStyle/>
          <a:p>
            <a:r>
              <a:rPr lang="en-US" b="1" dirty="0"/>
              <a:t>Summary</a:t>
            </a:r>
          </a:p>
        </p:txBody>
      </p:sp>
      <p:sp>
        <p:nvSpPr>
          <p:cNvPr id="3" name="Rectangle 3">
            <a:extLst>
              <a:ext uri="{FF2B5EF4-FFF2-40B4-BE49-F238E27FC236}">
                <a16:creationId xmlns:a16="http://schemas.microsoft.com/office/drawing/2014/main" id="{3A0238A4-33BA-15CF-001D-1E96CA266FC3}"/>
              </a:ext>
            </a:extLst>
          </p:cNvPr>
          <p:cNvSpPr txBox="1">
            <a:spLocks noChangeArrowheads="1"/>
          </p:cNvSpPr>
          <p:nvPr/>
        </p:nvSpPr>
        <p:spPr>
          <a:xfrm>
            <a:off x="597568" y="1277603"/>
            <a:ext cx="9933039" cy="4830762"/>
          </a:xfrm>
          <a:prstGeom prst="rect">
            <a:avLst/>
          </a:prstGeom>
        </p:spPr>
        <p:txBody>
          <a:bodyPr/>
          <a:lstStyle>
            <a:lvl1pPr marL="228600" indent="-228600" algn="l" rtl="0" eaLnBrk="0" fontAlgn="base" hangingPunct="0">
              <a:spcBef>
                <a:spcPct val="20000"/>
              </a:spcBef>
              <a:spcAft>
                <a:spcPct val="0"/>
              </a:spcAft>
              <a:buClr>
                <a:srgbClr val="CC3300"/>
              </a:buClr>
              <a:buFont typeface="Wingdings" pitchFamily="2" charset="2"/>
              <a:buChar char="§"/>
              <a:defRPr sz="2000">
                <a:solidFill>
                  <a:srgbClr val="3C5658"/>
                </a:solidFill>
                <a:latin typeface="+mn-lt"/>
                <a:ea typeface="+mn-ea"/>
                <a:cs typeface="+mn-cs"/>
              </a:defRPr>
            </a:lvl1pPr>
            <a:lvl2pPr marL="685800" indent="-228600" algn="l" rtl="0" eaLnBrk="0" fontAlgn="base" hangingPunct="0">
              <a:spcBef>
                <a:spcPct val="20000"/>
              </a:spcBef>
              <a:spcAft>
                <a:spcPct val="0"/>
              </a:spcAft>
              <a:buClr>
                <a:schemeClr val="bg2"/>
              </a:buClr>
              <a:buFont typeface="Wingdings" pitchFamily="2" charset="2"/>
              <a:buChar char="§"/>
              <a:defRPr>
                <a:solidFill>
                  <a:srgbClr val="3C5658"/>
                </a:solidFill>
                <a:latin typeface="+mn-lt"/>
              </a:defRPr>
            </a:lvl2pPr>
            <a:lvl3pPr marL="1089025" indent="-174625" algn="l" rtl="0" eaLnBrk="0" fontAlgn="base" hangingPunct="0">
              <a:spcBef>
                <a:spcPct val="20000"/>
              </a:spcBef>
              <a:spcAft>
                <a:spcPct val="0"/>
              </a:spcAft>
              <a:buClr>
                <a:srgbClr val="CC3300"/>
              </a:buClr>
              <a:buChar char="•"/>
              <a:defRPr sz="1600">
                <a:solidFill>
                  <a:srgbClr val="3C5658"/>
                </a:solidFill>
                <a:latin typeface="+mn-lt"/>
              </a:defRPr>
            </a:lvl3pPr>
            <a:lvl4pPr marL="1490663" indent="-119063" algn="l" rtl="0" eaLnBrk="0" fontAlgn="base" hangingPunct="0">
              <a:spcBef>
                <a:spcPct val="20000"/>
              </a:spcBef>
              <a:spcAft>
                <a:spcPct val="0"/>
              </a:spcAft>
              <a:buClr>
                <a:srgbClr val="CC3300"/>
              </a:buClr>
              <a:buChar char="•"/>
              <a:defRPr sz="1600">
                <a:solidFill>
                  <a:srgbClr val="3C5658"/>
                </a:solidFill>
                <a:latin typeface="+mn-lt"/>
              </a:defRPr>
            </a:lvl4pPr>
            <a:lvl5pPr marL="1947863" indent="-119063" algn="l" rtl="0" eaLnBrk="0" fontAlgn="base" hangingPunct="0">
              <a:spcBef>
                <a:spcPct val="20000"/>
              </a:spcBef>
              <a:spcAft>
                <a:spcPct val="0"/>
              </a:spcAft>
              <a:buClr>
                <a:srgbClr val="CC3300"/>
              </a:buClr>
              <a:buChar char="•"/>
              <a:defRPr sz="1600">
                <a:solidFill>
                  <a:srgbClr val="3C5658"/>
                </a:solidFill>
                <a:latin typeface="+mn-lt"/>
              </a:defRPr>
            </a:lvl5pPr>
            <a:lvl6pPr marL="2405063" indent="-119063" algn="l" rtl="0" eaLnBrk="0" fontAlgn="base" hangingPunct="0">
              <a:spcBef>
                <a:spcPct val="20000"/>
              </a:spcBef>
              <a:spcAft>
                <a:spcPct val="0"/>
              </a:spcAft>
              <a:buClr>
                <a:srgbClr val="CC3300"/>
              </a:buClr>
              <a:buChar char="•"/>
              <a:defRPr sz="1600">
                <a:solidFill>
                  <a:srgbClr val="3C5658"/>
                </a:solidFill>
                <a:latin typeface="+mn-lt"/>
              </a:defRPr>
            </a:lvl6pPr>
            <a:lvl7pPr marL="2862263" indent="-119063" algn="l" rtl="0" eaLnBrk="0" fontAlgn="base" hangingPunct="0">
              <a:spcBef>
                <a:spcPct val="20000"/>
              </a:spcBef>
              <a:spcAft>
                <a:spcPct val="0"/>
              </a:spcAft>
              <a:buClr>
                <a:srgbClr val="CC3300"/>
              </a:buClr>
              <a:buChar char="•"/>
              <a:defRPr sz="1600">
                <a:solidFill>
                  <a:srgbClr val="3C5658"/>
                </a:solidFill>
                <a:latin typeface="+mn-lt"/>
              </a:defRPr>
            </a:lvl7pPr>
            <a:lvl8pPr marL="3319463" indent="-119063" algn="l" rtl="0" eaLnBrk="0" fontAlgn="base" hangingPunct="0">
              <a:spcBef>
                <a:spcPct val="20000"/>
              </a:spcBef>
              <a:spcAft>
                <a:spcPct val="0"/>
              </a:spcAft>
              <a:buClr>
                <a:srgbClr val="CC3300"/>
              </a:buClr>
              <a:buChar char="•"/>
              <a:defRPr sz="1600">
                <a:solidFill>
                  <a:srgbClr val="3C5658"/>
                </a:solidFill>
                <a:latin typeface="+mn-lt"/>
              </a:defRPr>
            </a:lvl8pPr>
            <a:lvl9pPr marL="3776663" indent="-119063" algn="l" rtl="0" eaLnBrk="0" fontAlgn="base" hangingPunct="0">
              <a:spcBef>
                <a:spcPct val="20000"/>
              </a:spcBef>
              <a:spcAft>
                <a:spcPct val="0"/>
              </a:spcAft>
              <a:buClr>
                <a:srgbClr val="CC3300"/>
              </a:buClr>
              <a:buChar char="•"/>
              <a:defRPr sz="1600">
                <a:solidFill>
                  <a:srgbClr val="3C5658"/>
                </a:solidFill>
                <a:latin typeface="+mn-lt"/>
              </a:defRPr>
            </a:lvl9pPr>
          </a:lstStyle>
          <a:p>
            <a:pPr marL="0" indent="0">
              <a:buNone/>
            </a:pPr>
            <a:r>
              <a:rPr lang="en-ID" sz="2400" dirty="0">
                <a:latin typeface="Arial" panose="020B0604020202020204" pitchFamily="34" charset="0"/>
                <a:cs typeface="Arial" panose="020B0604020202020204" pitchFamily="34" charset="0"/>
              </a:rPr>
              <a:t>Software Defined Network (SDN) </a:t>
            </a:r>
            <a:r>
              <a:rPr lang="en-ID" sz="2400" dirty="0" err="1">
                <a:latin typeface="Arial" panose="020B0604020202020204" pitchFamily="34" charset="0"/>
                <a:cs typeface="Arial" panose="020B0604020202020204" pitchFamily="34" charset="0"/>
              </a:rPr>
              <a:t>adalah</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sebuah</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paradigma</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baru</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dalam</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mendesain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mengelola</a:t>
            </a:r>
            <a:r>
              <a:rPr lang="en-ID" sz="2400" dirty="0">
                <a:latin typeface="Arial" panose="020B0604020202020204" pitchFamily="34" charset="0"/>
                <a:cs typeface="Arial" panose="020B0604020202020204" pitchFamily="34" charset="0"/>
              </a:rPr>
              <a:t>, dan </a:t>
            </a:r>
            <a:r>
              <a:rPr lang="en-ID" sz="2400" dirty="0" err="1">
                <a:latin typeface="Arial" panose="020B0604020202020204" pitchFamily="34" charset="0"/>
                <a:cs typeface="Arial" panose="020B0604020202020204" pitchFamily="34" charset="0"/>
              </a:rPr>
              <a:t>mengimplementasikan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jaringan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terutama</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untuk</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mendukung</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kebutuhan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inovasi</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dibidang</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jaringan</a:t>
            </a:r>
            <a:r>
              <a:rPr lang="en-ID" sz="2400" dirty="0">
                <a:latin typeface="Arial" panose="020B0604020202020204" pitchFamily="34" charset="0"/>
                <a:cs typeface="Arial" panose="020B0604020202020204" pitchFamily="34" charset="0"/>
              </a:rPr>
              <a:t> yang </a:t>
            </a:r>
            <a:r>
              <a:rPr lang="en-ID" sz="2400" dirty="0" err="1">
                <a:latin typeface="Arial" panose="020B0604020202020204" pitchFamily="34" charset="0"/>
                <a:cs typeface="Arial" panose="020B0604020202020204" pitchFamily="34" charset="0"/>
              </a:rPr>
              <a:t>semakin</a:t>
            </a:r>
            <a:r>
              <a:rPr lang="en-ID" sz="2400" dirty="0">
                <a:latin typeface="Arial" panose="020B0604020202020204" pitchFamily="34" charset="0"/>
                <a:cs typeface="Arial" panose="020B0604020202020204" pitchFamily="34" charset="0"/>
              </a:rPr>
              <a:t> lama </a:t>
            </a:r>
            <a:r>
              <a:rPr lang="en-ID" sz="2400" dirty="0" err="1">
                <a:latin typeface="Arial" panose="020B0604020202020204" pitchFamily="34" charset="0"/>
                <a:cs typeface="Arial" panose="020B0604020202020204" pitchFamily="34" charset="0"/>
              </a:rPr>
              <a:t>semakin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kompleks</a:t>
            </a:r>
            <a:r>
              <a:rPr lang="en-ID" sz="2400" dirty="0">
                <a:latin typeface="Arial" panose="020B0604020202020204" pitchFamily="34" charset="0"/>
                <a:cs typeface="Arial" panose="020B0604020202020204" pitchFamily="34" charset="0"/>
              </a:rPr>
              <a:t>. </a:t>
            </a:r>
          </a:p>
          <a:p>
            <a:pPr marL="0" indent="0">
              <a:buNone/>
            </a:pPr>
            <a:endParaRPr lang="en-ID" sz="2400" dirty="0">
              <a:latin typeface="Arial" panose="020B0604020202020204" pitchFamily="34" charset="0"/>
              <a:cs typeface="Arial" panose="020B0604020202020204" pitchFamily="34" charset="0"/>
            </a:endParaRPr>
          </a:p>
          <a:p>
            <a:pPr marL="0" indent="0">
              <a:buNone/>
            </a:pPr>
            <a:r>
              <a:rPr lang="en-ID" sz="2400" dirty="0" err="1">
                <a:latin typeface="Arial" panose="020B0604020202020204" pitchFamily="34" charset="0"/>
                <a:cs typeface="Arial" panose="020B0604020202020204" pitchFamily="34" charset="0"/>
              </a:rPr>
              <a:t>Konsep</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dasar</a:t>
            </a:r>
            <a:r>
              <a:rPr lang="en-ID" sz="2400" dirty="0">
                <a:latin typeface="Arial" panose="020B0604020202020204" pitchFamily="34" charset="0"/>
                <a:cs typeface="Arial" panose="020B0604020202020204" pitchFamily="34" charset="0"/>
              </a:rPr>
              <a:t> SDN </a:t>
            </a:r>
            <a:r>
              <a:rPr lang="en-ID" sz="2400" dirty="0" err="1">
                <a:latin typeface="Arial" panose="020B0604020202020204" pitchFamily="34" charset="0"/>
                <a:cs typeface="Arial" panose="020B0604020202020204" pitchFamily="34" charset="0"/>
              </a:rPr>
              <a:t>adalah</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melakukan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pemisahan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antara</a:t>
            </a:r>
            <a:r>
              <a:rPr lang="en-ID" sz="2400" dirty="0">
                <a:latin typeface="Arial" panose="020B0604020202020204" pitchFamily="34" charset="0"/>
                <a:cs typeface="Arial" panose="020B0604020202020204" pitchFamily="34" charset="0"/>
              </a:rPr>
              <a:t> control dan forwarding plane/data plane. </a:t>
            </a:r>
            <a:r>
              <a:rPr lang="en-ID" sz="2400" dirty="0" err="1">
                <a:latin typeface="Arial" panose="020B0604020202020204" pitchFamily="34" charset="0"/>
                <a:cs typeface="Arial" panose="020B0604020202020204" pitchFamily="34" charset="0"/>
              </a:rPr>
              <a:t>Dengan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menggunakan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konsep</a:t>
            </a:r>
            <a:r>
              <a:rPr lang="en-ID" sz="2400" dirty="0">
                <a:latin typeface="Arial" panose="020B0604020202020204" pitchFamily="34" charset="0"/>
                <a:cs typeface="Arial" panose="020B0604020202020204" pitchFamily="34" charset="0"/>
              </a:rPr>
              <a:t> SDN, </a:t>
            </a:r>
            <a:r>
              <a:rPr lang="en-ID" sz="2400" dirty="0" err="1">
                <a:latin typeface="Arial" panose="020B0604020202020204" pitchFamily="34" charset="0"/>
                <a:cs typeface="Arial" panose="020B0604020202020204" pitchFamily="34" charset="0"/>
              </a:rPr>
              <a:t>sebuah</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infrastruktur</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dapat</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dikelola</a:t>
            </a:r>
            <a:r>
              <a:rPr lang="en-ID" sz="2400" dirty="0">
                <a:latin typeface="Arial" panose="020B0604020202020204" pitchFamily="34" charset="0"/>
                <a:cs typeface="Arial" panose="020B0604020202020204" pitchFamily="34" charset="0"/>
              </a:rPr>
              <a:t>/</a:t>
            </a:r>
            <a:r>
              <a:rPr lang="en-ID" sz="2400" dirty="0" err="1">
                <a:latin typeface="Arial" panose="020B0604020202020204" pitchFamily="34" charset="0"/>
                <a:cs typeface="Arial" panose="020B0604020202020204" pitchFamily="34" charset="0"/>
              </a:rPr>
              <a:t>dimanajemen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dengan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mudah</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dikarenakan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adanya</a:t>
            </a:r>
            <a:r>
              <a:rPr lang="en-ID" sz="2400" dirty="0">
                <a:latin typeface="Arial" panose="020B0604020202020204" pitchFamily="34" charset="0"/>
                <a:cs typeface="Arial" panose="020B0604020202020204" pitchFamily="34" charset="0"/>
              </a:rPr>
              <a:t> controller yang </a:t>
            </a:r>
            <a:r>
              <a:rPr lang="en-ID" sz="2400" dirty="0" err="1">
                <a:latin typeface="Arial" panose="020B0604020202020204" pitchFamily="34" charset="0"/>
                <a:cs typeface="Arial" panose="020B0604020202020204" pitchFamily="34" charset="0"/>
              </a:rPr>
              <a:t>mengatur</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setiap</a:t>
            </a:r>
            <a:r>
              <a:rPr lang="en-ID" sz="2400" dirty="0">
                <a:latin typeface="Arial" panose="020B0604020202020204" pitchFamily="34" charset="0"/>
                <a:cs typeface="Arial" panose="020B0604020202020204" pitchFamily="34" charset="0"/>
              </a:rPr>
              <a:t> router </a:t>
            </a:r>
            <a:r>
              <a:rPr lang="en-ID" sz="2400" dirty="0" err="1">
                <a:latin typeface="Arial" panose="020B0604020202020204" pitchFamily="34" charset="0"/>
                <a:cs typeface="Arial" panose="020B0604020202020204" pitchFamily="34" charset="0"/>
              </a:rPr>
              <a:t>dengan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protokol</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Openflow</a:t>
            </a:r>
            <a:r>
              <a:rPr lang="en-ID" sz="2400" dirty="0">
                <a:latin typeface="Arial" panose="020B0604020202020204" pitchFamily="34" charset="0"/>
                <a:cs typeface="Arial" panose="020B0604020202020204" pitchFamily="34" charset="0"/>
              </a:rPr>
              <a:t> [7]. </a:t>
            </a:r>
          </a:p>
          <a:p>
            <a:pPr marL="0" indent="0">
              <a:buNone/>
            </a:pPr>
            <a:endParaRPr lang="en-ID"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403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8609-4792-036A-3420-41B0637816AA}"/>
              </a:ext>
            </a:extLst>
          </p:cNvPr>
          <p:cNvSpPr>
            <a:spLocks noGrp="1"/>
          </p:cNvSpPr>
          <p:nvPr>
            <p:ph type="title"/>
          </p:nvPr>
        </p:nvSpPr>
        <p:spPr>
          <a:xfrm>
            <a:off x="597568" y="349084"/>
            <a:ext cx="10515600" cy="741780"/>
          </a:xfrm>
        </p:spPr>
        <p:txBody>
          <a:bodyPr/>
          <a:lstStyle/>
          <a:p>
            <a:r>
              <a:rPr lang="en-US" dirty="0"/>
              <a:t>Summary</a:t>
            </a:r>
          </a:p>
        </p:txBody>
      </p:sp>
      <p:sp>
        <p:nvSpPr>
          <p:cNvPr id="3" name="Rectangle 3">
            <a:extLst>
              <a:ext uri="{FF2B5EF4-FFF2-40B4-BE49-F238E27FC236}">
                <a16:creationId xmlns:a16="http://schemas.microsoft.com/office/drawing/2014/main" id="{3A0238A4-33BA-15CF-001D-1E96CA266FC3}"/>
              </a:ext>
            </a:extLst>
          </p:cNvPr>
          <p:cNvSpPr txBox="1">
            <a:spLocks noChangeArrowheads="1"/>
          </p:cNvSpPr>
          <p:nvPr/>
        </p:nvSpPr>
        <p:spPr>
          <a:xfrm>
            <a:off x="597568" y="1277603"/>
            <a:ext cx="10744200" cy="4830762"/>
          </a:xfrm>
          <a:prstGeom prst="rect">
            <a:avLst/>
          </a:prstGeom>
        </p:spPr>
        <p:txBody>
          <a:bodyPr/>
          <a:lstStyle>
            <a:lvl1pPr marL="228600" indent="-228600" algn="l" rtl="0" eaLnBrk="0" fontAlgn="base" hangingPunct="0">
              <a:spcBef>
                <a:spcPct val="20000"/>
              </a:spcBef>
              <a:spcAft>
                <a:spcPct val="0"/>
              </a:spcAft>
              <a:buClr>
                <a:srgbClr val="CC3300"/>
              </a:buClr>
              <a:buFont typeface="Wingdings" pitchFamily="2" charset="2"/>
              <a:buChar char="§"/>
              <a:defRPr sz="2000">
                <a:solidFill>
                  <a:srgbClr val="3C5658"/>
                </a:solidFill>
                <a:latin typeface="+mn-lt"/>
                <a:ea typeface="+mn-ea"/>
                <a:cs typeface="+mn-cs"/>
              </a:defRPr>
            </a:lvl1pPr>
            <a:lvl2pPr marL="685800" indent="-228600" algn="l" rtl="0" eaLnBrk="0" fontAlgn="base" hangingPunct="0">
              <a:spcBef>
                <a:spcPct val="20000"/>
              </a:spcBef>
              <a:spcAft>
                <a:spcPct val="0"/>
              </a:spcAft>
              <a:buClr>
                <a:schemeClr val="bg2"/>
              </a:buClr>
              <a:buFont typeface="Wingdings" pitchFamily="2" charset="2"/>
              <a:buChar char="§"/>
              <a:defRPr>
                <a:solidFill>
                  <a:srgbClr val="3C5658"/>
                </a:solidFill>
                <a:latin typeface="+mn-lt"/>
              </a:defRPr>
            </a:lvl2pPr>
            <a:lvl3pPr marL="1089025" indent="-174625" algn="l" rtl="0" eaLnBrk="0" fontAlgn="base" hangingPunct="0">
              <a:spcBef>
                <a:spcPct val="20000"/>
              </a:spcBef>
              <a:spcAft>
                <a:spcPct val="0"/>
              </a:spcAft>
              <a:buClr>
                <a:srgbClr val="CC3300"/>
              </a:buClr>
              <a:buChar char="•"/>
              <a:defRPr sz="1600">
                <a:solidFill>
                  <a:srgbClr val="3C5658"/>
                </a:solidFill>
                <a:latin typeface="+mn-lt"/>
              </a:defRPr>
            </a:lvl3pPr>
            <a:lvl4pPr marL="1490663" indent="-119063" algn="l" rtl="0" eaLnBrk="0" fontAlgn="base" hangingPunct="0">
              <a:spcBef>
                <a:spcPct val="20000"/>
              </a:spcBef>
              <a:spcAft>
                <a:spcPct val="0"/>
              </a:spcAft>
              <a:buClr>
                <a:srgbClr val="CC3300"/>
              </a:buClr>
              <a:buChar char="•"/>
              <a:defRPr sz="1600">
                <a:solidFill>
                  <a:srgbClr val="3C5658"/>
                </a:solidFill>
                <a:latin typeface="+mn-lt"/>
              </a:defRPr>
            </a:lvl4pPr>
            <a:lvl5pPr marL="1947863" indent="-119063" algn="l" rtl="0" eaLnBrk="0" fontAlgn="base" hangingPunct="0">
              <a:spcBef>
                <a:spcPct val="20000"/>
              </a:spcBef>
              <a:spcAft>
                <a:spcPct val="0"/>
              </a:spcAft>
              <a:buClr>
                <a:srgbClr val="CC3300"/>
              </a:buClr>
              <a:buChar char="•"/>
              <a:defRPr sz="1600">
                <a:solidFill>
                  <a:srgbClr val="3C5658"/>
                </a:solidFill>
                <a:latin typeface="+mn-lt"/>
              </a:defRPr>
            </a:lvl5pPr>
            <a:lvl6pPr marL="2405063" indent="-119063" algn="l" rtl="0" eaLnBrk="0" fontAlgn="base" hangingPunct="0">
              <a:spcBef>
                <a:spcPct val="20000"/>
              </a:spcBef>
              <a:spcAft>
                <a:spcPct val="0"/>
              </a:spcAft>
              <a:buClr>
                <a:srgbClr val="CC3300"/>
              </a:buClr>
              <a:buChar char="•"/>
              <a:defRPr sz="1600">
                <a:solidFill>
                  <a:srgbClr val="3C5658"/>
                </a:solidFill>
                <a:latin typeface="+mn-lt"/>
              </a:defRPr>
            </a:lvl6pPr>
            <a:lvl7pPr marL="2862263" indent="-119063" algn="l" rtl="0" eaLnBrk="0" fontAlgn="base" hangingPunct="0">
              <a:spcBef>
                <a:spcPct val="20000"/>
              </a:spcBef>
              <a:spcAft>
                <a:spcPct val="0"/>
              </a:spcAft>
              <a:buClr>
                <a:srgbClr val="CC3300"/>
              </a:buClr>
              <a:buChar char="•"/>
              <a:defRPr sz="1600">
                <a:solidFill>
                  <a:srgbClr val="3C5658"/>
                </a:solidFill>
                <a:latin typeface="+mn-lt"/>
              </a:defRPr>
            </a:lvl7pPr>
            <a:lvl8pPr marL="3319463" indent="-119063" algn="l" rtl="0" eaLnBrk="0" fontAlgn="base" hangingPunct="0">
              <a:spcBef>
                <a:spcPct val="20000"/>
              </a:spcBef>
              <a:spcAft>
                <a:spcPct val="0"/>
              </a:spcAft>
              <a:buClr>
                <a:srgbClr val="CC3300"/>
              </a:buClr>
              <a:buChar char="•"/>
              <a:defRPr sz="1600">
                <a:solidFill>
                  <a:srgbClr val="3C5658"/>
                </a:solidFill>
                <a:latin typeface="+mn-lt"/>
              </a:defRPr>
            </a:lvl8pPr>
            <a:lvl9pPr marL="3776663" indent="-119063" algn="l" rtl="0" eaLnBrk="0" fontAlgn="base" hangingPunct="0">
              <a:spcBef>
                <a:spcPct val="20000"/>
              </a:spcBef>
              <a:spcAft>
                <a:spcPct val="0"/>
              </a:spcAft>
              <a:buClr>
                <a:srgbClr val="CC3300"/>
              </a:buClr>
              <a:buChar char="•"/>
              <a:defRPr sz="1600">
                <a:solidFill>
                  <a:srgbClr val="3C5658"/>
                </a:solidFill>
                <a:latin typeface="+mn-lt"/>
              </a:defRPr>
            </a:lvl9pPr>
          </a:lstStyle>
          <a:p>
            <a:pPr marL="0" indent="0">
              <a:buNone/>
            </a:pPr>
            <a:r>
              <a:rPr lang="en-ID" sz="2400" dirty="0">
                <a:latin typeface="Arial" panose="020B0604020202020204" pitchFamily="34" charset="0"/>
                <a:cs typeface="Arial" panose="020B0604020202020204" pitchFamily="34" charset="0"/>
              </a:rPr>
              <a:t>SDN </a:t>
            </a:r>
            <a:r>
              <a:rPr lang="en-ID" sz="2400" dirty="0" err="1">
                <a:latin typeface="Arial" panose="020B0604020202020204" pitchFamily="34" charset="0"/>
                <a:cs typeface="Arial" panose="020B0604020202020204" pitchFamily="34" charset="0"/>
              </a:rPr>
              <a:t>memiliki</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tanggung</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jawab</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dalam</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mengatur</a:t>
            </a:r>
            <a:r>
              <a:rPr lang="en-ID" sz="2400" dirty="0">
                <a:latin typeface="Arial" panose="020B0604020202020204" pitchFamily="34" charset="0"/>
                <a:cs typeface="Arial" panose="020B0604020202020204" pitchFamily="34" charset="0"/>
              </a:rPr>
              <a:t> control plane, </a:t>
            </a:r>
            <a:r>
              <a:rPr lang="en-ID" sz="2400" dirty="0" err="1">
                <a:latin typeface="Arial" panose="020B0604020202020204" pitchFamily="34" charset="0"/>
                <a:cs typeface="Arial" panose="020B0604020202020204" pitchFamily="34" charset="0"/>
              </a:rPr>
              <a:t>mulai</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dari</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mendeteksi</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perangkat</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jaringan</a:t>
            </a:r>
            <a:r>
              <a:rPr lang="en-ID" sz="2400" dirty="0">
                <a:latin typeface="Arial" panose="020B0604020202020204" pitchFamily="34" charset="0"/>
                <a:cs typeface="Arial" panose="020B0604020202020204" pitchFamily="34" charset="0"/>
              </a:rPr>
              <a:t> yang </a:t>
            </a:r>
            <a:r>
              <a:rPr lang="en-ID" sz="2400" dirty="0" err="1">
                <a:latin typeface="Arial" panose="020B0604020202020204" pitchFamily="34" charset="0"/>
                <a:cs typeface="Arial" panose="020B0604020202020204" pitchFamily="34" charset="0"/>
              </a:rPr>
              <a:t>akan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diteruskan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sampai</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kepada</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memanajemen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perangkat</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jaringan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secara</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terpusat</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dengan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menggunakan</a:t>
            </a:r>
            <a:r>
              <a:rPr lang="en-ID" sz="2400" dirty="0">
                <a:latin typeface="Arial" panose="020B0604020202020204" pitchFamily="34" charset="0"/>
                <a:cs typeface="Arial" panose="020B0604020202020204" pitchFamily="34" charset="0"/>
              </a:rPr>
              <a:t> software </a:t>
            </a:r>
            <a:r>
              <a:rPr lang="en-ID" sz="2400" dirty="0" err="1">
                <a:latin typeface="Arial" panose="020B0604020202020204" pitchFamily="34" charset="0"/>
                <a:cs typeface="Arial" panose="020B0604020202020204" pitchFamily="34" charset="0"/>
              </a:rPr>
              <a:t>melalui</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abstraksi</a:t>
            </a:r>
            <a:r>
              <a:rPr lang="en-ID" sz="2400" dirty="0">
                <a:latin typeface="Arial" panose="020B0604020202020204" pitchFamily="34" charset="0"/>
                <a:cs typeface="Arial" panose="020B0604020202020204" pitchFamily="34" charset="0"/>
              </a:rPr>
              <a:t> dan </a:t>
            </a:r>
            <a:r>
              <a:rPr lang="en-ID" sz="2400" dirty="0" err="1">
                <a:latin typeface="Arial" panose="020B0604020202020204" pitchFamily="34" charset="0"/>
                <a:cs typeface="Arial" panose="020B0604020202020204" pitchFamily="34" charset="0"/>
              </a:rPr>
              <a:t>pandangan</a:t>
            </a:r>
            <a:r>
              <a:rPr lang="en-ID" sz="2400" dirty="0">
                <a:latin typeface="Arial" panose="020B0604020202020204" pitchFamily="34" charset="0"/>
                <a:cs typeface="Arial" panose="020B0604020202020204" pitchFamily="34" charset="0"/>
              </a:rPr>
              <a:t> yang </a:t>
            </a:r>
            <a:r>
              <a:rPr lang="en-ID" sz="2400" dirty="0" err="1">
                <a:latin typeface="Arial" panose="020B0604020202020204" pitchFamily="34" charset="0"/>
                <a:cs typeface="Arial" panose="020B0604020202020204" pitchFamily="34" charset="0"/>
              </a:rPr>
              <a:t>luas</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kepada</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seluruh</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jaringan</a:t>
            </a:r>
            <a:r>
              <a:rPr lang="en-ID" sz="2400" dirty="0">
                <a:latin typeface="Arial" panose="020B0604020202020204" pitchFamily="34" charset="0"/>
                <a:cs typeface="Arial" panose="020B0604020202020204" pitchFamily="34" charset="0"/>
              </a:rPr>
              <a:t> [8]. </a:t>
            </a:r>
          </a:p>
        </p:txBody>
      </p:sp>
    </p:spTree>
    <p:extLst>
      <p:ext uri="{BB962C8B-B14F-4D97-AF65-F5344CB8AC3E}">
        <p14:creationId xmlns:p14="http://schemas.microsoft.com/office/powerpoint/2010/main" val="360788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7"/>
          <p:cNvSpPr>
            <a:spLocks noGrp="1" noChangeArrowheads="1"/>
          </p:cNvSpPr>
          <p:nvPr>
            <p:ph type="title" idx="4294967295"/>
          </p:nvPr>
        </p:nvSpPr>
        <p:spPr>
          <a:xfrm>
            <a:off x="1739900" y="92076"/>
            <a:ext cx="8686800" cy="544513"/>
          </a:xfrm>
        </p:spPr>
        <p:txBody>
          <a:bodyPr/>
          <a:lstStyle/>
          <a:p>
            <a:pPr eaLnBrk="1" hangingPunct="1"/>
            <a:r>
              <a:rPr lang="en-US" sz="2800" dirty="0">
                <a:solidFill>
                  <a:srgbClr val="FF0000"/>
                </a:solidFill>
                <a:latin typeface="Times New Roman" panose="02020603050405020304" pitchFamily="18" charset="0"/>
                <a:ea typeface="Verdana" pitchFamily="34" charset="0"/>
                <a:cs typeface="Times New Roman" panose="02020603050405020304" pitchFamily="18" charset="0"/>
              </a:rPr>
              <a:t>Big Data:</a:t>
            </a:r>
            <a:r>
              <a:rPr lang="en-US" sz="2800" dirty="0">
                <a:solidFill>
                  <a:srgbClr val="FF0000"/>
                </a:solidFill>
                <a:latin typeface="Times New Roman" panose="02020603050405020304" pitchFamily="18" charset="0"/>
                <a:ea typeface="Verdana" pitchFamily="34" charset="0"/>
                <a:cs typeface="Times New Roman" panose="02020603050405020304" pitchFamily="18" charset="0"/>
                <a:sym typeface="Wingdings" pitchFamily="2" charset="2"/>
              </a:rPr>
              <a:t> Fueling Smarter Commerce Cycle</a:t>
            </a:r>
            <a:endParaRPr lang="en-US" sz="2800" dirty="0">
              <a:solidFill>
                <a:srgbClr val="FF0000"/>
              </a:solidFill>
              <a:latin typeface="Times New Roman" panose="02020603050405020304" pitchFamily="18" charset="0"/>
              <a:ea typeface="Verdana" pitchFamily="34" charset="0"/>
              <a:cs typeface="Times New Roman" panose="02020603050405020304" pitchFamily="18" charset="0"/>
            </a:endParaRPr>
          </a:p>
        </p:txBody>
      </p:sp>
      <p:cxnSp>
        <p:nvCxnSpPr>
          <p:cNvPr id="11267" name="Elbow Connector 4"/>
          <p:cNvCxnSpPr>
            <a:cxnSpLocks noChangeShapeType="1"/>
          </p:cNvCxnSpPr>
          <p:nvPr/>
        </p:nvCxnSpPr>
        <p:spPr bwMode="auto">
          <a:xfrm>
            <a:off x="8259763" y="434975"/>
            <a:ext cx="914400" cy="914400"/>
          </a:xfrm>
          <a:prstGeom prst="bentConnector3">
            <a:avLst>
              <a:gd name="adj1" fmla="val 50000"/>
            </a:avLst>
          </a:prstGeom>
          <a:noFill/>
          <a:ln>
            <a:noFill/>
          </a:ln>
          <a:effectLst>
            <a:prstShdw prst="shdw17" dist="17961" dir="2700000">
              <a:srgbClr val="485297"/>
            </a:prst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miter lim="800000"/>
                <a:headEnd/>
                <a:tailEnd/>
              </a14:hiddenLine>
            </a:ext>
          </a:extLst>
        </p:spPr>
      </p:cxnSp>
      <p:cxnSp>
        <p:nvCxnSpPr>
          <p:cNvPr id="11268" name="Straight Arrow Connector 6"/>
          <p:cNvCxnSpPr>
            <a:cxnSpLocks noChangeShapeType="1"/>
          </p:cNvCxnSpPr>
          <p:nvPr/>
        </p:nvCxnSpPr>
        <p:spPr bwMode="auto">
          <a:xfrm>
            <a:off x="8247063" y="434975"/>
            <a:ext cx="914400" cy="914400"/>
          </a:xfrm>
          <a:prstGeom prst="straightConnector1">
            <a:avLst/>
          </a:prstGeom>
          <a:noFill/>
          <a:ln>
            <a:noFill/>
          </a:ln>
          <a:effectLst>
            <a:prstShdw prst="shdw17" dist="17961" dir="2700000">
              <a:srgbClr val="485297"/>
            </a:prst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11269" name="AutoShape 117"/>
          <p:cNvSpPr>
            <a:spLocks noChangeArrowheads="1"/>
          </p:cNvSpPr>
          <p:nvPr/>
        </p:nvSpPr>
        <p:spPr bwMode="auto">
          <a:xfrm>
            <a:off x="2420938" y="5113339"/>
            <a:ext cx="7175500" cy="1216025"/>
          </a:xfrm>
          <a:prstGeom prst="roundRect">
            <a:avLst>
              <a:gd name="adj" fmla="val 6921"/>
            </a:avLst>
          </a:prstGeom>
          <a:solidFill>
            <a:srgbClr val="009999">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nchor="ctr"/>
          <a:lstStyle/>
          <a:p>
            <a:pPr algn="l">
              <a:spcBef>
                <a:spcPct val="0"/>
              </a:spcBef>
              <a:buClrTx/>
              <a:buFontTx/>
              <a:buNone/>
            </a:pPr>
            <a:endParaRPr lang="en-US" sz="2400">
              <a:latin typeface="Arial" charset="0"/>
              <a:cs typeface="Arial" charset="0"/>
            </a:endParaRPr>
          </a:p>
        </p:txBody>
      </p:sp>
      <p:sp>
        <p:nvSpPr>
          <p:cNvPr id="214" name="Rectangle 150"/>
          <p:cNvSpPr>
            <a:spLocks noChangeArrowheads="1"/>
          </p:cNvSpPr>
          <p:nvPr/>
        </p:nvSpPr>
        <p:spPr bwMode="auto">
          <a:xfrm>
            <a:off x="3838575" y="949326"/>
            <a:ext cx="4383088" cy="3897313"/>
          </a:xfrm>
          <a:prstGeom prst="roundRect">
            <a:avLst>
              <a:gd name="adj" fmla="val 1514"/>
            </a:avLst>
          </a:prstGeom>
          <a:noFill/>
          <a:ln w="9525" algn="ctr">
            <a:solidFill>
              <a:srgbClr val="B2B2B2"/>
            </a:solidFill>
            <a:round/>
            <a:headEnd/>
            <a:tailEnd/>
          </a:ln>
        </p:spPr>
        <p:txBody>
          <a:bodyPr anchor="ctr"/>
          <a:lstStyle/>
          <a:p>
            <a:pPr>
              <a:defRPr/>
            </a:pPr>
            <a:endParaRPr lang="en-US" kern="0">
              <a:solidFill>
                <a:srgbClr val="FFFFFF"/>
              </a:solidFill>
              <a:latin typeface="Arial"/>
            </a:endParaRPr>
          </a:p>
        </p:txBody>
      </p:sp>
      <p:sp>
        <p:nvSpPr>
          <p:cNvPr id="215" name="Right Triangle 214"/>
          <p:cNvSpPr/>
          <p:nvPr/>
        </p:nvSpPr>
        <p:spPr>
          <a:xfrm flipH="1">
            <a:off x="6445250" y="1101725"/>
            <a:ext cx="1771650" cy="2870200"/>
          </a:xfrm>
          <a:prstGeom prst="rtTriangle">
            <a:avLst/>
          </a:prstGeom>
          <a:solidFill>
            <a:srgbClr val="BEC4FD">
              <a:lumMod val="40000"/>
              <a:lumOff val="60000"/>
            </a:srgbClr>
          </a:solidFill>
          <a:ln w="25400" cap="flat" cmpd="sng" algn="ctr">
            <a:noFill/>
            <a:prstDash val="solid"/>
          </a:ln>
          <a:effectLst/>
        </p:spPr>
        <p:txBody>
          <a:bodyPr anchor="ctr"/>
          <a:lstStyle/>
          <a:p>
            <a:pPr>
              <a:defRPr/>
            </a:pPr>
            <a:r>
              <a:rPr lang="en-US" sz="1600" kern="0" dirty="0">
                <a:solidFill>
                  <a:srgbClr val="FFFFFF"/>
                </a:solidFill>
                <a:latin typeface="Arial"/>
              </a:rPr>
              <a:t> </a:t>
            </a:r>
          </a:p>
        </p:txBody>
      </p:sp>
      <p:sp>
        <p:nvSpPr>
          <p:cNvPr id="216" name="Right Triangle 215"/>
          <p:cNvSpPr/>
          <p:nvPr/>
        </p:nvSpPr>
        <p:spPr>
          <a:xfrm flipH="1">
            <a:off x="6637339" y="2649539"/>
            <a:ext cx="1584325" cy="1176337"/>
          </a:xfrm>
          <a:prstGeom prst="rtTriangle">
            <a:avLst/>
          </a:prstGeom>
          <a:solidFill>
            <a:srgbClr val="008A8A">
              <a:lumMod val="20000"/>
              <a:lumOff val="80000"/>
            </a:srgbClr>
          </a:solidFill>
          <a:ln w="25400" cap="flat" cmpd="sng" algn="ctr">
            <a:noFill/>
            <a:prstDash val="solid"/>
          </a:ln>
          <a:effectLst/>
        </p:spPr>
        <p:txBody>
          <a:bodyPr anchor="ctr"/>
          <a:lstStyle/>
          <a:p>
            <a:pPr>
              <a:defRPr/>
            </a:pPr>
            <a:endParaRPr lang="en-US" sz="1600" kern="0">
              <a:solidFill>
                <a:srgbClr val="FFFFFF"/>
              </a:solidFill>
              <a:latin typeface="Arial"/>
            </a:endParaRPr>
          </a:p>
        </p:txBody>
      </p:sp>
      <p:sp>
        <p:nvSpPr>
          <p:cNvPr id="217" name="Freeform 216"/>
          <p:cNvSpPr/>
          <p:nvPr/>
        </p:nvSpPr>
        <p:spPr>
          <a:xfrm>
            <a:off x="6199189" y="3502026"/>
            <a:ext cx="2022475" cy="601663"/>
          </a:xfrm>
          <a:custGeom>
            <a:avLst/>
            <a:gdLst>
              <a:gd name="connsiteX0" fmla="*/ 0 w 4572000"/>
              <a:gd name="connsiteY0" fmla="*/ 723900 h 723900"/>
              <a:gd name="connsiteX1" fmla="*/ 2057400 w 4572000"/>
              <a:gd name="connsiteY1" fmla="*/ 190500 h 723900"/>
              <a:gd name="connsiteX2" fmla="*/ 4572000 w 4572000"/>
              <a:gd name="connsiteY2" fmla="*/ 0 h 723900"/>
            </a:gdLst>
            <a:ahLst/>
            <a:cxnLst>
              <a:cxn ang="0">
                <a:pos x="connsiteX0" y="connsiteY0"/>
              </a:cxn>
              <a:cxn ang="0">
                <a:pos x="connsiteX1" y="connsiteY1"/>
              </a:cxn>
              <a:cxn ang="0">
                <a:pos x="connsiteX2" y="connsiteY2"/>
              </a:cxn>
            </a:cxnLst>
            <a:rect l="l" t="t" r="r" b="b"/>
            <a:pathLst>
              <a:path w="4572000" h="723900">
                <a:moveTo>
                  <a:pt x="0" y="723900"/>
                </a:moveTo>
                <a:cubicBezTo>
                  <a:pt x="647700" y="517525"/>
                  <a:pt x="1295400" y="311150"/>
                  <a:pt x="2057400" y="190500"/>
                </a:cubicBezTo>
                <a:cubicBezTo>
                  <a:pt x="2819400" y="69850"/>
                  <a:pt x="3695700" y="34925"/>
                  <a:pt x="4572000" y="0"/>
                </a:cubicBezTo>
              </a:path>
            </a:pathLst>
          </a:custGeom>
          <a:solidFill>
            <a:srgbClr val="79DCFF"/>
          </a:solidFill>
          <a:ln w="9525" cap="flat" cmpd="sng" algn="ctr">
            <a:solidFill>
              <a:srgbClr val="000000"/>
            </a:solidFill>
            <a:prstDash val="solid"/>
          </a:ln>
          <a:effectLst/>
        </p:spPr>
        <p:txBody>
          <a:bodyPr anchor="ctr"/>
          <a:lstStyle/>
          <a:p>
            <a:pPr>
              <a:defRPr/>
            </a:pPr>
            <a:endParaRPr lang="en-US" sz="1600" kern="0">
              <a:latin typeface="Arial"/>
            </a:endParaRPr>
          </a:p>
        </p:txBody>
      </p:sp>
      <p:sp>
        <p:nvSpPr>
          <p:cNvPr id="218" name="Right Triangle 217"/>
          <p:cNvSpPr/>
          <p:nvPr/>
        </p:nvSpPr>
        <p:spPr>
          <a:xfrm flipH="1">
            <a:off x="6653214" y="3503614"/>
            <a:ext cx="1557337" cy="466725"/>
          </a:xfrm>
          <a:prstGeom prst="rtTriangle">
            <a:avLst/>
          </a:prstGeom>
          <a:solidFill>
            <a:srgbClr val="75DBFF"/>
          </a:solidFill>
          <a:ln w="25400" cap="flat" cmpd="sng" algn="ctr">
            <a:noFill/>
            <a:prstDash val="solid"/>
          </a:ln>
          <a:effectLst/>
        </p:spPr>
        <p:txBody>
          <a:bodyPr anchor="ctr"/>
          <a:lstStyle/>
          <a:p>
            <a:pPr>
              <a:defRPr/>
            </a:pPr>
            <a:endParaRPr lang="en-US" sz="1600" kern="0">
              <a:solidFill>
                <a:srgbClr val="FFFFFF"/>
              </a:solidFill>
              <a:latin typeface="Arial"/>
            </a:endParaRPr>
          </a:p>
        </p:txBody>
      </p:sp>
      <p:sp>
        <p:nvSpPr>
          <p:cNvPr id="219" name="Right Triangle 218"/>
          <p:cNvSpPr/>
          <p:nvPr/>
        </p:nvSpPr>
        <p:spPr>
          <a:xfrm flipH="1">
            <a:off x="4778376" y="3814764"/>
            <a:ext cx="3444875" cy="555625"/>
          </a:xfrm>
          <a:prstGeom prst="rtTriangle">
            <a:avLst/>
          </a:prstGeom>
          <a:solidFill>
            <a:srgbClr val="00B0F0"/>
          </a:solidFill>
          <a:ln w="25400" cap="flat" cmpd="sng" algn="ctr">
            <a:noFill/>
            <a:prstDash val="solid"/>
          </a:ln>
          <a:effectLst/>
        </p:spPr>
        <p:txBody>
          <a:bodyPr anchor="ctr"/>
          <a:lstStyle/>
          <a:p>
            <a:pPr>
              <a:defRPr/>
            </a:pPr>
            <a:endParaRPr lang="en-US" sz="1600" kern="0">
              <a:solidFill>
                <a:srgbClr val="FFFFFF"/>
              </a:solidFill>
              <a:latin typeface="Arial"/>
            </a:endParaRPr>
          </a:p>
        </p:txBody>
      </p:sp>
      <p:sp>
        <p:nvSpPr>
          <p:cNvPr id="220" name="Freeform 219"/>
          <p:cNvSpPr/>
          <p:nvPr/>
        </p:nvSpPr>
        <p:spPr>
          <a:xfrm>
            <a:off x="4841875" y="3825876"/>
            <a:ext cx="3386138" cy="531813"/>
          </a:xfrm>
          <a:custGeom>
            <a:avLst/>
            <a:gdLst>
              <a:gd name="connsiteX0" fmla="*/ 0 w 4572000"/>
              <a:gd name="connsiteY0" fmla="*/ 723900 h 723900"/>
              <a:gd name="connsiteX1" fmla="*/ 2057400 w 4572000"/>
              <a:gd name="connsiteY1" fmla="*/ 190500 h 723900"/>
              <a:gd name="connsiteX2" fmla="*/ 4572000 w 4572000"/>
              <a:gd name="connsiteY2" fmla="*/ 0 h 723900"/>
            </a:gdLst>
            <a:ahLst/>
            <a:cxnLst>
              <a:cxn ang="0">
                <a:pos x="connsiteX0" y="connsiteY0"/>
              </a:cxn>
              <a:cxn ang="0">
                <a:pos x="connsiteX1" y="connsiteY1"/>
              </a:cxn>
              <a:cxn ang="0">
                <a:pos x="connsiteX2" y="connsiteY2"/>
              </a:cxn>
            </a:cxnLst>
            <a:rect l="l" t="t" r="r" b="b"/>
            <a:pathLst>
              <a:path w="4572000" h="723900">
                <a:moveTo>
                  <a:pt x="0" y="723900"/>
                </a:moveTo>
                <a:cubicBezTo>
                  <a:pt x="647700" y="517525"/>
                  <a:pt x="1295400" y="311150"/>
                  <a:pt x="2057400" y="190500"/>
                </a:cubicBezTo>
                <a:cubicBezTo>
                  <a:pt x="2819400" y="69850"/>
                  <a:pt x="3695700" y="34925"/>
                  <a:pt x="4572000" y="0"/>
                </a:cubicBezTo>
              </a:path>
            </a:pathLst>
          </a:custGeom>
          <a:solidFill>
            <a:srgbClr val="00B0F0"/>
          </a:solidFill>
          <a:ln w="9525" cap="flat" cmpd="sng" algn="ctr">
            <a:solidFill>
              <a:srgbClr val="000000"/>
            </a:solidFill>
            <a:prstDash val="solid"/>
          </a:ln>
          <a:effectLst/>
        </p:spPr>
        <p:txBody>
          <a:bodyPr anchor="ctr"/>
          <a:lstStyle/>
          <a:p>
            <a:pPr>
              <a:defRPr/>
            </a:pPr>
            <a:endParaRPr lang="en-US" sz="1600" kern="0">
              <a:latin typeface="Arial"/>
            </a:endParaRPr>
          </a:p>
        </p:txBody>
      </p:sp>
      <p:sp>
        <p:nvSpPr>
          <p:cNvPr id="223" name="Freeform 222"/>
          <p:cNvSpPr/>
          <p:nvPr/>
        </p:nvSpPr>
        <p:spPr>
          <a:xfrm>
            <a:off x="6472238" y="1093789"/>
            <a:ext cx="1751012" cy="2852737"/>
          </a:xfrm>
          <a:custGeom>
            <a:avLst/>
            <a:gdLst>
              <a:gd name="connsiteX0" fmla="*/ 0 w 1584960"/>
              <a:gd name="connsiteY0" fmla="*/ 1783080 h 1783080"/>
              <a:gd name="connsiteX1" fmla="*/ 868680 w 1584960"/>
              <a:gd name="connsiteY1" fmla="*/ 480060 h 1783080"/>
              <a:gd name="connsiteX2" fmla="*/ 1584960 w 1584960"/>
              <a:gd name="connsiteY2" fmla="*/ 0 h 1783080"/>
            </a:gdLst>
            <a:ahLst/>
            <a:cxnLst>
              <a:cxn ang="0">
                <a:pos x="connsiteX0" y="connsiteY0"/>
              </a:cxn>
              <a:cxn ang="0">
                <a:pos x="connsiteX1" y="connsiteY1"/>
              </a:cxn>
              <a:cxn ang="0">
                <a:pos x="connsiteX2" y="connsiteY2"/>
              </a:cxn>
            </a:cxnLst>
            <a:rect l="l" t="t" r="r" b="b"/>
            <a:pathLst>
              <a:path w="1584960" h="1783080">
                <a:moveTo>
                  <a:pt x="0" y="1783080"/>
                </a:moveTo>
                <a:cubicBezTo>
                  <a:pt x="302260" y="1280160"/>
                  <a:pt x="604520" y="777240"/>
                  <a:pt x="868680" y="480060"/>
                </a:cubicBezTo>
                <a:cubicBezTo>
                  <a:pt x="1132840" y="182880"/>
                  <a:pt x="1358900" y="91440"/>
                  <a:pt x="1584960" y="0"/>
                </a:cubicBezTo>
              </a:path>
            </a:pathLst>
          </a:custGeom>
          <a:solidFill>
            <a:srgbClr val="BEC4FD">
              <a:lumMod val="40000"/>
              <a:lumOff val="60000"/>
            </a:srgbClr>
          </a:solidFill>
          <a:ln w="25400" cap="flat" cmpd="sng" algn="ctr">
            <a:solidFill>
              <a:srgbClr val="760000"/>
            </a:solidFill>
            <a:prstDash val="solid"/>
          </a:ln>
          <a:effectLst/>
        </p:spPr>
        <p:txBody>
          <a:bodyPr anchor="ctr"/>
          <a:lstStyle/>
          <a:p>
            <a:pPr>
              <a:defRPr/>
            </a:pPr>
            <a:endParaRPr lang="en-US" sz="1600" kern="0">
              <a:latin typeface="Arial"/>
            </a:endParaRPr>
          </a:p>
        </p:txBody>
      </p:sp>
      <p:sp>
        <p:nvSpPr>
          <p:cNvPr id="224" name="TextBox 53"/>
          <p:cNvSpPr txBox="1">
            <a:spLocks noChangeArrowheads="1"/>
          </p:cNvSpPr>
          <p:nvPr/>
        </p:nvSpPr>
        <p:spPr bwMode="auto">
          <a:xfrm>
            <a:off x="6765925" y="2171700"/>
            <a:ext cx="1377950" cy="368300"/>
          </a:xfrm>
          <a:prstGeom prst="rect">
            <a:avLst/>
          </a:prstGeom>
          <a:noFill/>
          <a:ln>
            <a:noFill/>
          </a:ln>
        </p:spPr>
        <p:txBody>
          <a:bodyPr>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algn="r" eaLnBrk="1" hangingPunct="1">
              <a:defRPr/>
            </a:pPr>
            <a:r>
              <a:rPr lang="en-US" sz="1800" b="1" kern="0" dirty="0">
                <a:solidFill>
                  <a:srgbClr val="760000"/>
                </a:solidFill>
              </a:rPr>
              <a:t>Video</a:t>
            </a:r>
          </a:p>
        </p:txBody>
      </p:sp>
      <p:sp>
        <p:nvSpPr>
          <p:cNvPr id="11279" name="TextBox 54"/>
          <p:cNvSpPr txBox="1">
            <a:spLocks noChangeArrowheads="1"/>
          </p:cNvSpPr>
          <p:nvPr/>
        </p:nvSpPr>
        <p:spPr bwMode="auto">
          <a:xfrm>
            <a:off x="6697663" y="3883025"/>
            <a:ext cx="1054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0"/>
              </a:spcBef>
              <a:buClrTx/>
              <a:buFontTx/>
              <a:buNone/>
            </a:pPr>
            <a:r>
              <a:rPr lang="en-US" b="1">
                <a:solidFill>
                  <a:srgbClr val="000000"/>
                </a:solidFill>
                <a:latin typeface="Calibri" pitchFamily="34" charset="0"/>
              </a:rPr>
              <a:t>Text</a:t>
            </a:r>
          </a:p>
        </p:txBody>
      </p:sp>
      <p:grpSp>
        <p:nvGrpSpPr>
          <p:cNvPr id="11280" name="Group 103"/>
          <p:cNvGrpSpPr>
            <a:grpSpLocks/>
          </p:cNvGrpSpPr>
          <p:nvPr/>
        </p:nvGrpSpPr>
        <p:grpSpPr bwMode="auto">
          <a:xfrm>
            <a:off x="4252913" y="1271589"/>
            <a:ext cx="57150" cy="2611437"/>
            <a:chOff x="838716" y="1915060"/>
            <a:chExt cx="79375" cy="2808100"/>
          </a:xfrm>
        </p:grpSpPr>
        <p:sp>
          <p:nvSpPr>
            <p:cNvPr id="228" name="Line 6"/>
            <p:cNvSpPr>
              <a:spLocks noChangeShapeType="1"/>
            </p:cNvSpPr>
            <p:nvPr/>
          </p:nvSpPr>
          <p:spPr bwMode="auto">
            <a:xfrm rot="-5400000">
              <a:off x="878403" y="1875373"/>
              <a:ext cx="0" cy="79375"/>
            </a:xfrm>
            <a:prstGeom prst="line">
              <a:avLst/>
            </a:prstGeom>
            <a:noFill/>
            <a:ln w="12700">
              <a:solidFill>
                <a:srgbClr val="000000"/>
              </a:solidFill>
              <a:round/>
              <a:headEnd/>
              <a:tailEnd/>
            </a:ln>
          </p:spPr>
          <p:txBody>
            <a:bodyPr wrap="none" lIns="0" tIns="0" rIns="45720" bIns="0" anchor="ctr"/>
            <a:lstStyle/>
            <a:p>
              <a:pPr>
                <a:defRPr/>
              </a:pPr>
              <a:endParaRPr lang="en-US" kern="0">
                <a:solidFill>
                  <a:sysClr val="windowText" lastClr="000000"/>
                </a:solidFill>
                <a:latin typeface="Arial" pitchFamily="34" charset="0"/>
              </a:endParaRPr>
            </a:p>
          </p:txBody>
        </p:sp>
        <p:sp>
          <p:nvSpPr>
            <p:cNvPr id="229" name="Line 7"/>
            <p:cNvSpPr>
              <a:spLocks noChangeShapeType="1"/>
            </p:cNvSpPr>
            <p:nvPr/>
          </p:nvSpPr>
          <p:spPr bwMode="auto">
            <a:xfrm rot="-5400000">
              <a:off x="878403" y="2810837"/>
              <a:ext cx="0" cy="79375"/>
            </a:xfrm>
            <a:prstGeom prst="line">
              <a:avLst/>
            </a:prstGeom>
            <a:noFill/>
            <a:ln w="12700">
              <a:solidFill>
                <a:srgbClr val="000000"/>
              </a:solidFill>
              <a:round/>
              <a:headEnd/>
              <a:tailEnd/>
            </a:ln>
          </p:spPr>
          <p:txBody>
            <a:bodyPr wrap="none" lIns="0" tIns="0" rIns="45720" bIns="0" anchor="ctr"/>
            <a:lstStyle/>
            <a:p>
              <a:pPr>
                <a:defRPr/>
              </a:pPr>
              <a:endParaRPr lang="en-US" kern="0">
                <a:solidFill>
                  <a:sysClr val="windowText" lastClr="000000"/>
                </a:solidFill>
                <a:latin typeface="Arial" pitchFamily="34" charset="0"/>
              </a:endParaRPr>
            </a:p>
          </p:txBody>
        </p:sp>
        <p:sp>
          <p:nvSpPr>
            <p:cNvPr id="230" name="Line 8"/>
            <p:cNvSpPr>
              <a:spLocks noChangeShapeType="1"/>
            </p:cNvSpPr>
            <p:nvPr/>
          </p:nvSpPr>
          <p:spPr bwMode="auto">
            <a:xfrm rot="-5400000">
              <a:off x="878403" y="3748008"/>
              <a:ext cx="0" cy="79375"/>
            </a:xfrm>
            <a:prstGeom prst="line">
              <a:avLst/>
            </a:prstGeom>
            <a:noFill/>
            <a:ln w="12700">
              <a:solidFill>
                <a:srgbClr val="000000"/>
              </a:solidFill>
              <a:round/>
              <a:headEnd/>
              <a:tailEnd/>
            </a:ln>
          </p:spPr>
          <p:txBody>
            <a:bodyPr wrap="none" lIns="0" tIns="0" rIns="45720" bIns="0" anchor="ctr"/>
            <a:lstStyle/>
            <a:p>
              <a:pPr>
                <a:defRPr/>
              </a:pPr>
              <a:endParaRPr lang="en-US" kern="0">
                <a:solidFill>
                  <a:sysClr val="windowText" lastClr="000000"/>
                </a:solidFill>
                <a:latin typeface="Arial" pitchFamily="34" charset="0"/>
              </a:endParaRPr>
            </a:p>
          </p:txBody>
        </p:sp>
        <p:sp>
          <p:nvSpPr>
            <p:cNvPr id="231" name="Line 9"/>
            <p:cNvSpPr>
              <a:spLocks noChangeShapeType="1"/>
            </p:cNvSpPr>
            <p:nvPr/>
          </p:nvSpPr>
          <p:spPr bwMode="auto">
            <a:xfrm rot="-5400000">
              <a:off x="878403" y="4683473"/>
              <a:ext cx="0" cy="79375"/>
            </a:xfrm>
            <a:prstGeom prst="line">
              <a:avLst/>
            </a:prstGeom>
            <a:noFill/>
            <a:ln w="12700">
              <a:solidFill>
                <a:srgbClr val="000000"/>
              </a:solidFill>
              <a:round/>
              <a:headEnd/>
              <a:tailEnd/>
            </a:ln>
          </p:spPr>
          <p:txBody>
            <a:bodyPr wrap="none" lIns="0" tIns="0" rIns="45720" bIns="0" anchor="ctr"/>
            <a:lstStyle/>
            <a:p>
              <a:pPr>
                <a:defRPr/>
              </a:pPr>
              <a:endParaRPr lang="en-US" kern="0">
                <a:solidFill>
                  <a:sysClr val="windowText" lastClr="000000"/>
                </a:solidFill>
                <a:latin typeface="Arial" pitchFamily="34" charset="0"/>
              </a:endParaRPr>
            </a:p>
          </p:txBody>
        </p:sp>
      </p:grpSp>
      <p:sp>
        <p:nvSpPr>
          <p:cNvPr id="232" name="Line 12"/>
          <p:cNvSpPr>
            <a:spLocks noChangeShapeType="1"/>
          </p:cNvSpPr>
          <p:nvPr/>
        </p:nvSpPr>
        <p:spPr bwMode="auto">
          <a:xfrm flipH="1">
            <a:off x="4310064" y="1266825"/>
            <a:ext cx="1587" cy="3240088"/>
          </a:xfrm>
          <a:prstGeom prst="line">
            <a:avLst/>
          </a:prstGeom>
          <a:noFill/>
          <a:ln w="12700">
            <a:solidFill>
              <a:srgbClr val="000000"/>
            </a:solidFill>
            <a:round/>
            <a:headEnd/>
            <a:tailEnd/>
          </a:ln>
        </p:spPr>
        <p:txBody>
          <a:bodyPr wrap="none" lIns="0" tIns="0" rIns="45720" bIns="0" anchor="ctr"/>
          <a:lstStyle/>
          <a:p>
            <a:pPr>
              <a:defRPr/>
            </a:pPr>
            <a:endParaRPr lang="en-US" kern="0">
              <a:solidFill>
                <a:sysClr val="windowText" lastClr="000000"/>
              </a:solidFill>
              <a:latin typeface="Arial" pitchFamily="34" charset="0"/>
            </a:endParaRPr>
          </a:p>
        </p:txBody>
      </p:sp>
      <p:sp>
        <p:nvSpPr>
          <p:cNvPr id="233" name="Text Box 40"/>
          <p:cNvSpPr txBox="1">
            <a:spLocks noChangeArrowheads="1"/>
          </p:cNvSpPr>
          <p:nvPr/>
        </p:nvSpPr>
        <p:spPr bwMode="auto">
          <a:xfrm>
            <a:off x="3751263" y="1374776"/>
            <a:ext cx="588962"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algn="r" eaLnBrk="1" hangingPunct="1">
              <a:defRPr/>
            </a:pPr>
            <a:r>
              <a:rPr lang="en-US" sz="1400" b="1" kern="0">
                <a:solidFill>
                  <a:srgbClr val="000000"/>
                </a:solidFill>
              </a:rPr>
              <a:t>Exa</a:t>
            </a:r>
          </a:p>
        </p:txBody>
      </p:sp>
      <p:sp>
        <p:nvSpPr>
          <p:cNvPr id="234" name="Text Box 41"/>
          <p:cNvSpPr txBox="1">
            <a:spLocks noChangeArrowheads="1"/>
          </p:cNvSpPr>
          <p:nvPr/>
        </p:nvSpPr>
        <p:spPr bwMode="auto">
          <a:xfrm>
            <a:off x="3751263" y="2241551"/>
            <a:ext cx="588962"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algn="r" eaLnBrk="1" hangingPunct="1">
              <a:defRPr/>
            </a:pPr>
            <a:r>
              <a:rPr lang="en-US" sz="1400" b="1" kern="0">
                <a:solidFill>
                  <a:srgbClr val="000000"/>
                </a:solidFill>
              </a:rPr>
              <a:t>Peta</a:t>
            </a:r>
          </a:p>
        </p:txBody>
      </p:sp>
      <p:sp>
        <p:nvSpPr>
          <p:cNvPr id="235" name="Text Box 42"/>
          <p:cNvSpPr txBox="1">
            <a:spLocks noChangeArrowheads="1"/>
          </p:cNvSpPr>
          <p:nvPr/>
        </p:nvSpPr>
        <p:spPr bwMode="auto">
          <a:xfrm>
            <a:off x="3751263" y="3108326"/>
            <a:ext cx="588962"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algn="r" eaLnBrk="1" hangingPunct="1">
              <a:defRPr/>
            </a:pPr>
            <a:r>
              <a:rPr lang="en-US" sz="1400" b="1" kern="0">
                <a:solidFill>
                  <a:srgbClr val="000000"/>
                </a:solidFill>
              </a:rPr>
              <a:t>Tera</a:t>
            </a:r>
          </a:p>
        </p:txBody>
      </p:sp>
      <p:sp>
        <p:nvSpPr>
          <p:cNvPr id="236" name="Text Box 43"/>
          <p:cNvSpPr txBox="1">
            <a:spLocks noChangeArrowheads="1"/>
          </p:cNvSpPr>
          <p:nvPr/>
        </p:nvSpPr>
        <p:spPr bwMode="auto">
          <a:xfrm>
            <a:off x="3751263" y="3975101"/>
            <a:ext cx="588962"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algn="r" eaLnBrk="1" hangingPunct="1">
              <a:defRPr/>
            </a:pPr>
            <a:r>
              <a:rPr lang="en-US" sz="1400" b="1" kern="0">
                <a:solidFill>
                  <a:srgbClr val="000000"/>
                </a:solidFill>
              </a:rPr>
              <a:t>Giga</a:t>
            </a:r>
          </a:p>
        </p:txBody>
      </p:sp>
      <p:sp>
        <p:nvSpPr>
          <p:cNvPr id="237" name="TextBox 100"/>
          <p:cNvSpPr txBox="1">
            <a:spLocks noChangeArrowheads="1"/>
          </p:cNvSpPr>
          <p:nvPr/>
        </p:nvSpPr>
        <p:spPr bwMode="auto">
          <a:xfrm rot="-5400000">
            <a:off x="2784476" y="2649538"/>
            <a:ext cx="3455987" cy="344488"/>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2400" b="1" kern="0" dirty="0">
                <a:solidFill>
                  <a:srgbClr val="000000"/>
                </a:solidFill>
              </a:rPr>
              <a:t>       Data Volume</a:t>
            </a:r>
          </a:p>
        </p:txBody>
      </p:sp>
      <p:pic>
        <p:nvPicPr>
          <p:cNvPr id="11287" name="Group 5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650" y="4233863"/>
            <a:ext cx="39116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 name="TextBox 18"/>
          <p:cNvSpPr txBox="1">
            <a:spLocks noChangeArrowheads="1"/>
          </p:cNvSpPr>
          <p:nvPr/>
        </p:nvSpPr>
        <p:spPr bwMode="auto">
          <a:xfrm>
            <a:off x="4254500" y="4549776"/>
            <a:ext cx="825500"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600" b="1" kern="0" dirty="0">
                <a:solidFill>
                  <a:srgbClr val="000000"/>
                </a:solidFill>
              </a:rPr>
              <a:t>1990</a:t>
            </a:r>
            <a:r>
              <a:rPr lang="en-US" altLang="en-US" sz="1600" b="1" kern="0" dirty="0">
                <a:solidFill>
                  <a:srgbClr val="000000"/>
                </a:solidFill>
              </a:rPr>
              <a:t>’</a:t>
            </a:r>
            <a:r>
              <a:rPr lang="en-US" sz="1600" b="1" kern="0" dirty="0">
                <a:solidFill>
                  <a:srgbClr val="000000"/>
                </a:solidFill>
              </a:rPr>
              <a:t>s</a:t>
            </a:r>
          </a:p>
        </p:txBody>
      </p:sp>
      <p:sp>
        <p:nvSpPr>
          <p:cNvPr id="222" name="TextBox 29"/>
          <p:cNvSpPr txBox="1">
            <a:spLocks noChangeArrowheads="1"/>
          </p:cNvSpPr>
          <p:nvPr/>
        </p:nvSpPr>
        <p:spPr bwMode="auto">
          <a:xfrm>
            <a:off x="7526338" y="4549776"/>
            <a:ext cx="825500"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600" b="1" kern="0">
                <a:solidFill>
                  <a:srgbClr val="000000"/>
                </a:solidFill>
              </a:rPr>
              <a:t>2020</a:t>
            </a:r>
            <a:r>
              <a:rPr lang="en-US" altLang="en-US" sz="1600" b="1" kern="0">
                <a:solidFill>
                  <a:srgbClr val="000000"/>
                </a:solidFill>
              </a:rPr>
              <a:t>’</a:t>
            </a:r>
            <a:r>
              <a:rPr lang="en-US" sz="1600" b="1" kern="0">
                <a:solidFill>
                  <a:srgbClr val="000000"/>
                </a:solidFill>
              </a:rPr>
              <a:t>s</a:t>
            </a:r>
          </a:p>
        </p:txBody>
      </p:sp>
      <p:sp>
        <p:nvSpPr>
          <p:cNvPr id="239" name="TextBox 27"/>
          <p:cNvSpPr txBox="1">
            <a:spLocks noChangeArrowheads="1"/>
          </p:cNvSpPr>
          <p:nvPr/>
        </p:nvSpPr>
        <p:spPr bwMode="auto">
          <a:xfrm>
            <a:off x="5370513" y="4549776"/>
            <a:ext cx="825500"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600" b="1" kern="0">
                <a:solidFill>
                  <a:srgbClr val="000000"/>
                </a:solidFill>
              </a:rPr>
              <a:t>2000</a:t>
            </a:r>
            <a:r>
              <a:rPr lang="en-US" altLang="en-US" sz="1600" b="1" kern="0">
                <a:solidFill>
                  <a:srgbClr val="000000"/>
                </a:solidFill>
              </a:rPr>
              <a:t>’</a:t>
            </a:r>
            <a:r>
              <a:rPr lang="en-US" sz="1600" b="1" kern="0">
                <a:solidFill>
                  <a:srgbClr val="000000"/>
                </a:solidFill>
              </a:rPr>
              <a:t>s</a:t>
            </a:r>
          </a:p>
        </p:txBody>
      </p:sp>
      <p:sp>
        <p:nvSpPr>
          <p:cNvPr id="240" name="TextBox 28"/>
          <p:cNvSpPr txBox="1">
            <a:spLocks noChangeArrowheads="1"/>
          </p:cNvSpPr>
          <p:nvPr/>
        </p:nvSpPr>
        <p:spPr bwMode="auto">
          <a:xfrm>
            <a:off x="6484938" y="4549776"/>
            <a:ext cx="825500"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600" b="1" kern="0">
                <a:solidFill>
                  <a:srgbClr val="000000"/>
                </a:solidFill>
              </a:rPr>
              <a:t>2010</a:t>
            </a:r>
            <a:r>
              <a:rPr lang="en-US" altLang="en-US" sz="1600" b="1" kern="0">
                <a:solidFill>
                  <a:srgbClr val="000000"/>
                </a:solidFill>
              </a:rPr>
              <a:t>’</a:t>
            </a:r>
            <a:r>
              <a:rPr lang="en-US" sz="1600" b="1" kern="0">
                <a:solidFill>
                  <a:srgbClr val="000000"/>
                </a:solidFill>
              </a:rPr>
              <a:t>s</a:t>
            </a:r>
          </a:p>
        </p:txBody>
      </p:sp>
      <p:sp>
        <p:nvSpPr>
          <p:cNvPr id="241" name="TextBox 51"/>
          <p:cNvSpPr txBox="1">
            <a:spLocks noChangeArrowheads="1"/>
          </p:cNvSpPr>
          <p:nvPr/>
        </p:nvSpPr>
        <p:spPr bwMode="auto">
          <a:xfrm>
            <a:off x="5429251" y="4248150"/>
            <a:ext cx="1890713" cy="368300"/>
          </a:xfrm>
          <a:prstGeom prst="rect">
            <a:avLst/>
          </a:prstGeom>
          <a:noFill/>
          <a:ln>
            <a:noFill/>
          </a:ln>
        </p:spPr>
        <p:txBody>
          <a:bodyPr wrap="none">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800" b="1" kern="0">
                <a:solidFill>
                  <a:srgbClr val="000000"/>
                </a:solidFill>
              </a:rPr>
              <a:t>Structured data</a:t>
            </a:r>
          </a:p>
        </p:txBody>
      </p:sp>
      <p:sp>
        <p:nvSpPr>
          <p:cNvPr id="242" name="Rectangle 241"/>
          <p:cNvSpPr>
            <a:spLocks noChangeArrowheads="1"/>
          </p:cNvSpPr>
          <p:nvPr/>
        </p:nvSpPr>
        <p:spPr bwMode="auto">
          <a:xfrm>
            <a:off x="4310064" y="1076325"/>
            <a:ext cx="3913187" cy="3449638"/>
          </a:xfrm>
          <a:prstGeom prst="rect">
            <a:avLst/>
          </a:prstGeom>
          <a:noFill/>
          <a:ln w="19050" algn="ctr">
            <a:solidFill>
              <a:srgbClr val="0070C0"/>
            </a:solidFill>
            <a:miter lim="800000"/>
            <a:headEnd/>
            <a:tailEnd/>
          </a:ln>
        </p:spPr>
        <p:txBody>
          <a:bodyPr anchor="ctr"/>
          <a:lstStyle/>
          <a:p>
            <a:pPr>
              <a:defRPr/>
            </a:pPr>
            <a:endParaRPr lang="en-US" sz="1600" kern="0">
              <a:solidFill>
                <a:srgbClr val="FFFFFF"/>
              </a:solidFill>
              <a:latin typeface="Arial"/>
            </a:endParaRPr>
          </a:p>
        </p:txBody>
      </p:sp>
      <p:pic>
        <p:nvPicPr>
          <p:cNvPr id="11294" name="Freeform 16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239" y="2652713"/>
            <a:ext cx="17414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TextBox 54"/>
          <p:cNvSpPr txBox="1">
            <a:spLocks noChangeArrowheads="1"/>
          </p:cNvSpPr>
          <p:nvPr/>
        </p:nvSpPr>
        <p:spPr bwMode="auto">
          <a:xfrm>
            <a:off x="7091363" y="3546475"/>
            <a:ext cx="1052512" cy="368300"/>
          </a:xfrm>
          <a:prstGeom prst="rect">
            <a:avLst/>
          </a:prstGeom>
          <a:noFill/>
          <a:ln>
            <a:noFill/>
          </a:ln>
        </p:spPr>
        <p:txBody>
          <a:bodyPr>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algn="r" eaLnBrk="1" hangingPunct="1">
              <a:defRPr/>
            </a:pPr>
            <a:r>
              <a:rPr lang="en-US" sz="1800" b="1" kern="0">
                <a:solidFill>
                  <a:srgbClr val="760000"/>
                </a:solidFill>
              </a:rPr>
              <a:t>Audio</a:t>
            </a:r>
          </a:p>
        </p:txBody>
      </p:sp>
      <p:sp>
        <p:nvSpPr>
          <p:cNvPr id="245" name="TextBox 54"/>
          <p:cNvSpPr txBox="1">
            <a:spLocks noChangeArrowheads="1"/>
          </p:cNvSpPr>
          <p:nvPr/>
        </p:nvSpPr>
        <p:spPr bwMode="auto">
          <a:xfrm>
            <a:off x="7089775" y="3065463"/>
            <a:ext cx="1054100" cy="368300"/>
          </a:xfrm>
          <a:prstGeom prst="rect">
            <a:avLst/>
          </a:prstGeom>
          <a:noFill/>
          <a:ln>
            <a:noFill/>
          </a:ln>
        </p:spPr>
        <p:txBody>
          <a:bodyPr>
            <a:spAutoFit/>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algn="r" eaLnBrk="1" hangingPunct="1">
              <a:defRPr/>
            </a:pPr>
            <a:r>
              <a:rPr lang="en-US" sz="1800" b="1" kern="0">
                <a:solidFill>
                  <a:srgbClr val="760000"/>
                </a:solidFill>
              </a:rPr>
              <a:t>Image</a:t>
            </a:r>
          </a:p>
        </p:txBody>
      </p:sp>
      <p:pic>
        <p:nvPicPr>
          <p:cNvPr id="11297" name="Freeform 24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0013" y="3803651"/>
            <a:ext cx="17780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Isosceles Triangle 152"/>
          <p:cNvSpPr>
            <a:spLocks noChangeArrowheads="1"/>
          </p:cNvSpPr>
          <p:nvPr/>
        </p:nvSpPr>
        <p:spPr bwMode="auto">
          <a:xfrm>
            <a:off x="5135563" y="4903788"/>
            <a:ext cx="1600200" cy="177800"/>
          </a:xfrm>
          <a:prstGeom prst="triangle">
            <a:avLst>
              <a:gd name="adj" fmla="val 50000"/>
            </a:avLst>
          </a:prstGeom>
          <a:solidFill>
            <a:srgbClr val="009999"/>
          </a:solidFill>
          <a:ln>
            <a:noFill/>
          </a:ln>
        </p:spPr>
        <p:txBody>
          <a:bodyPr vert="eaVert" anchor="ctr"/>
          <a:lstStyle/>
          <a:p>
            <a:pPr>
              <a:defRPr/>
            </a:pPr>
            <a:endParaRPr lang="en-US" kern="0">
              <a:solidFill>
                <a:srgbClr val="FFFFFF"/>
              </a:solidFill>
              <a:latin typeface="Arial" pitchFamily="34" charset="0"/>
            </a:endParaRPr>
          </a:p>
        </p:txBody>
      </p:sp>
      <p:sp>
        <p:nvSpPr>
          <p:cNvPr id="248" name="Text Box 41"/>
          <p:cNvSpPr txBox="1">
            <a:spLocks noChangeArrowheads="1"/>
          </p:cNvSpPr>
          <p:nvPr/>
        </p:nvSpPr>
        <p:spPr bwMode="auto">
          <a:xfrm>
            <a:off x="9253539" y="2822576"/>
            <a:ext cx="598487"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600" b="1" kern="0">
                <a:solidFill>
                  <a:srgbClr val="000000"/>
                </a:solidFill>
              </a:rPr>
              <a:t>Med</a:t>
            </a:r>
          </a:p>
        </p:txBody>
      </p:sp>
      <p:sp>
        <p:nvSpPr>
          <p:cNvPr id="249" name="Text Box 40"/>
          <p:cNvSpPr txBox="1">
            <a:spLocks noChangeArrowheads="1"/>
          </p:cNvSpPr>
          <p:nvPr/>
        </p:nvSpPr>
        <p:spPr bwMode="auto">
          <a:xfrm>
            <a:off x="9253538" y="1058864"/>
            <a:ext cx="819150" cy="3968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600" b="1" kern="0" dirty="0">
                <a:solidFill>
                  <a:srgbClr val="000000"/>
                </a:solidFill>
              </a:rPr>
              <a:t>High</a:t>
            </a:r>
          </a:p>
        </p:txBody>
      </p:sp>
      <p:sp>
        <p:nvSpPr>
          <p:cNvPr id="250" name="Text Box 43"/>
          <p:cNvSpPr txBox="1">
            <a:spLocks noChangeArrowheads="1"/>
          </p:cNvSpPr>
          <p:nvPr/>
        </p:nvSpPr>
        <p:spPr bwMode="auto">
          <a:xfrm>
            <a:off x="9253539" y="4560889"/>
            <a:ext cx="598487"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600" b="1" kern="0" dirty="0">
                <a:solidFill>
                  <a:srgbClr val="000000"/>
                </a:solidFill>
              </a:rPr>
              <a:t>Low</a:t>
            </a:r>
          </a:p>
        </p:txBody>
      </p:sp>
      <p:sp>
        <p:nvSpPr>
          <p:cNvPr id="256" name="AutoShape 151"/>
          <p:cNvSpPr>
            <a:spLocks noChangeArrowheads="1"/>
          </p:cNvSpPr>
          <p:nvPr/>
        </p:nvSpPr>
        <p:spPr bwMode="auto">
          <a:xfrm rot="16200000">
            <a:off x="7024688" y="2674938"/>
            <a:ext cx="3848100" cy="457200"/>
          </a:xfrm>
          <a:prstGeom prst="rightArrow">
            <a:avLst>
              <a:gd name="adj1" fmla="val 62222"/>
              <a:gd name="adj2" fmla="val 86115"/>
            </a:avLst>
          </a:prstGeom>
          <a:solidFill>
            <a:srgbClr val="7889FB">
              <a:alpha val="70195"/>
            </a:srgbClr>
          </a:solidFill>
          <a:ln>
            <a:noFill/>
          </a:ln>
          <a:effectLst/>
        </p:spPr>
        <p:txBody>
          <a:bodyPr wrap="none" anchor="ctr"/>
          <a:lstStyle/>
          <a:p>
            <a:pPr>
              <a:defRPr/>
            </a:pPr>
            <a:r>
              <a:rPr lang="en-US" sz="2000" b="1" kern="0">
                <a:latin typeface="Arial" charset="0"/>
                <a:cs typeface="MS PGothic" charset="0"/>
              </a:rPr>
              <a:t> Computational Needs</a:t>
            </a:r>
            <a:endParaRPr lang="en-US" sz="3200" kern="0">
              <a:solidFill>
                <a:sysClr val="windowText" lastClr="000000"/>
              </a:solidFill>
              <a:latin typeface="Arial" charset="0"/>
              <a:cs typeface="MS PGothic" charset="0"/>
            </a:endParaRPr>
          </a:p>
        </p:txBody>
      </p:sp>
      <p:sp>
        <p:nvSpPr>
          <p:cNvPr id="257" name="AutoShape 152"/>
          <p:cNvSpPr>
            <a:spLocks noChangeArrowheads="1"/>
          </p:cNvSpPr>
          <p:nvPr/>
        </p:nvSpPr>
        <p:spPr bwMode="auto">
          <a:xfrm rot="16200000">
            <a:off x="6570663" y="2674938"/>
            <a:ext cx="3848100" cy="457200"/>
          </a:xfrm>
          <a:prstGeom prst="rightArrow">
            <a:avLst>
              <a:gd name="adj1" fmla="val 62222"/>
              <a:gd name="adj2" fmla="val 86115"/>
            </a:avLst>
          </a:prstGeom>
          <a:solidFill>
            <a:srgbClr val="99CC00">
              <a:alpha val="70195"/>
            </a:srgbClr>
          </a:solidFill>
          <a:ln>
            <a:noFill/>
          </a:ln>
          <a:effectLst/>
        </p:spPr>
        <p:txBody>
          <a:bodyPr wrap="none" anchor="ctr"/>
          <a:lstStyle/>
          <a:p>
            <a:pPr>
              <a:defRPr/>
            </a:pPr>
            <a:r>
              <a:rPr lang="en-US" sz="2000" b="1" kern="0" dirty="0">
                <a:latin typeface="Arial" charset="0"/>
                <a:cs typeface="MS PGothic" charset="0"/>
              </a:rPr>
              <a:t>Sophistication of Analysis</a:t>
            </a:r>
          </a:p>
        </p:txBody>
      </p:sp>
      <p:grpSp>
        <p:nvGrpSpPr>
          <p:cNvPr id="11304" name="Group 3"/>
          <p:cNvGrpSpPr>
            <a:grpSpLocks/>
          </p:cNvGrpSpPr>
          <p:nvPr/>
        </p:nvGrpSpPr>
        <p:grpSpPr bwMode="auto">
          <a:xfrm>
            <a:off x="6062663" y="5189538"/>
            <a:ext cx="1504950" cy="1071562"/>
            <a:chOff x="4422775" y="5362575"/>
            <a:chExt cx="1504950" cy="1071563"/>
          </a:xfrm>
        </p:grpSpPr>
        <p:sp>
          <p:nvSpPr>
            <p:cNvPr id="260" name="Rectangle 140"/>
            <p:cNvSpPr>
              <a:spLocks noChangeArrowheads="1"/>
            </p:cNvSpPr>
            <p:nvPr/>
          </p:nvSpPr>
          <p:spPr bwMode="auto">
            <a:xfrm>
              <a:off x="4422775" y="5603875"/>
              <a:ext cx="1504950" cy="827088"/>
            </a:xfrm>
            <a:prstGeom prst="roundRect">
              <a:avLst>
                <a:gd name="adj" fmla="val 5398"/>
              </a:avLst>
            </a:prstGeom>
            <a:solidFill>
              <a:srgbClr val="FFFFFF"/>
            </a:solidFill>
            <a:ln>
              <a:noFill/>
            </a:ln>
          </p:spPr>
          <p:txBody>
            <a:bodyPr anchor="ctr"/>
            <a:lstStyle/>
            <a:p>
              <a:pPr>
                <a:defRPr/>
              </a:pPr>
              <a:endParaRPr lang="en-US" sz="1600" b="1" kern="0">
                <a:solidFill>
                  <a:srgbClr val="FFFFFF"/>
                </a:solidFill>
                <a:latin typeface="Arial"/>
              </a:endParaRPr>
            </a:p>
          </p:txBody>
        </p:sp>
        <p:sp>
          <p:nvSpPr>
            <p:cNvPr id="261" name="TextBox 138"/>
            <p:cNvSpPr>
              <a:spLocks noChangeArrowheads="1"/>
            </p:cNvSpPr>
            <p:nvPr/>
          </p:nvSpPr>
          <p:spPr bwMode="auto">
            <a:xfrm>
              <a:off x="4422775" y="5362575"/>
              <a:ext cx="1504950" cy="228600"/>
            </a:xfrm>
            <a:prstGeom prst="roundRect">
              <a:avLst>
                <a:gd name="adj" fmla="val 21528"/>
              </a:avLst>
            </a:prstGeom>
            <a:solidFill>
              <a:srgbClr val="009999"/>
            </a:solidFill>
            <a:ln w="12700">
              <a:solidFill>
                <a:srgbClr val="009999"/>
              </a:solidFill>
              <a:round/>
              <a:headEnd/>
              <a:tailEnd/>
            </a:ln>
          </p:spPr>
          <p:txBody>
            <a:bodyPr lIns="0" tIns="0" rIns="0" bIns="0" anchor="ctr"/>
            <a:lstStyle/>
            <a:p>
              <a:pPr>
                <a:defRPr/>
              </a:pPr>
              <a:r>
                <a:rPr lang="en-US" sz="1200" b="1" kern="0">
                  <a:solidFill>
                    <a:srgbClr val="FFFFFF"/>
                  </a:solidFill>
                  <a:latin typeface="Arial" pitchFamily="34" charset="0"/>
                </a:rPr>
                <a:t>Digital Marketing</a:t>
              </a:r>
            </a:p>
          </p:txBody>
        </p:sp>
        <p:sp>
          <p:nvSpPr>
            <p:cNvPr id="262" name="TextBox 288"/>
            <p:cNvSpPr txBox="1">
              <a:spLocks noChangeArrowheads="1"/>
            </p:cNvSpPr>
            <p:nvPr/>
          </p:nvSpPr>
          <p:spPr bwMode="auto">
            <a:xfrm>
              <a:off x="4425950" y="6189663"/>
              <a:ext cx="1498600" cy="244475"/>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000" b="1" kern="0">
                  <a:solidFill>
                    <a:srgbClr val="000000"/>
                  </a:solidFill>
                </a:rPr>
                <a:t>10+% of video views</a:t>
              </a:r>
            </a:p>
          </p:txBody>
        </p:sp>
        <p:pic>
          <p:nvPicPr>
            <p:cNvPr id="11352" name="Picture 138" descr="1525405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5751" y="5657850"/>
              <a:ext cx="415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53" name="Picture 141" descr="1448033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0413" y="5680075"/>
              <a:ext cx="415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54" name="Picture 63"/>
            <p:cNvPicPr>
              <a:picLocks noChangeAspect="1" noChangeArrowheads="1"/>
            </p:cNvPicPr>
            <p:nvPr/>
          </p:nvPicPr>
          <p:blipFill>
            <a:blip r:embed="rId8">
              <a:extLst>
                <a:ext uri="{28A0092B-C50C-407E-A947-70E740481C1C}">
                  <a14:useLocalDpi xmlns:a14="http://schemas.microsoft.com/office/drawing/2010/main" val="0"/>
                </a:ext>
              </a:extLst>
            </a:blip>
            <a:srcRect r="-3896"/>
            <a:stretch>
              <a:fillRect/>
            </a:stretch>
          </p:blipFill>
          <p:spPr bwMode="auto">
            <a:xfrm>
              <a:off x="4953001" y="5738813"/>
              <a:ext cx="508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05" name="Group 123"/>
          <p:cNvGrpSpPr>
            <a:grpSpLocks/>
          </p:cNvGrpSpPr>
          <p:nvPr/>
        </p:nvGrpSpPr>
        <p:grpSpPr bwMode="auto">
          <a:xfrm>
            <a:off x="4278313" y="5189538"/>
            <a:ext cx="1504950" cy="1071562"/>
            <a:chOff x="1662" y="3378"/>
            <a:chExt cx="948" cy="675"/>
          </a:xfrm>
        </p:grpSpPr>
        <p:sp>
          <p:nvSpPr>
            <p:cNvPr id="267" name="Rectangle 140"/>
            <p:cNvSpPr>
              <a:spLocks noChangeArrowheads="1"/>
            </p:cNvSpPr>
            <p:nvPr/>
          </p:nvSpPr>
          <p:spPr bwMode="auto">
            <a:xfrm>
              <a:off x="1662" y="3530"/>
              <a:ext cx="948" cy="520"/>
            </a:xfrm>
            <a:prstGeom prst="roundRect">
              <a:avLst>
                <a:gd name="adj" fmla="val 5782"/>
              </a:avLst>
            </a:prstGeom>
            <a:solidFill>
              <a:srgbClr val="FFFFFF"/>
            </a:solidFill>
            <a:ln>
              <a:noFill/>
            </a:ln>
          </p:spPr>
          <p:txBody>
            <a:bodyPr anchor="ctr"/>
            <a:lstStyle/>
            <a:p>
              <a:pPr>
                <a:defRPr/>
              </a:pPr>
              <a:endParaRPr lang="en-US" sz="1600" b="1" kern="0">
                <a:solidFill>
                  <a:srgbClr val="FFFFFF"/>
                </a:solidFill>
                <a:latin typeface="Arial"/>
              </a:endParaRPr>
            </a:p>
          </p:txBody>
        </p:sp>
        <p:sp>
          <p:nvSpPr>
            <p:cNvPr id="268" name="TextBox 138"/>
            <p:cNvSpPr>
              <a:spLocks noChangeArrowheads="1"/>
            </p:cNvSpPr>
            <p:nvPr/>
          </p:nvSpPr>
          <p:spPr bwMode="auto">
            <a:xfrm>
              <a:off x="1662" y="3378"/>
              <a:ext cx="948" cy="144"/>
            </a:xfrm>
            <a:prstGeom prst="roundRect">
              <a:avLst>
                <a:gd name="adj" fmla="val 21528"/>
              </a:avLst>
            </a:prstGeom>
            <a:solidFill>
              <a:srgbClr val="009999"/>
            </a:solidFill>
            <a:ln w="12700">
              <a:solidFill>
                <a:srgbClr val="009999"/>
              </a:solidFill>
              <a:round/>
              <a:headEnd/>
              <a:tailEnd/>
            </a:ln>
          </p:spPr>
          <p:txBody>
            <a:bodyPr lIns="0" tIns="0" rIns="0" bIns="0" anchor="ctr"/>
            <a:lstStyle/>
            <a:p>
              <a:pPr>
                <a:defRPr/>
              </a:pPr>
              <a:r>
                <a:rPr lang="en-US" sz="1200" b="1" kern="0">
                  <a:solidFill>
                    <a:srgbClr val="FFFFFF"/>
                  </a:solidFill>
                  <a:latin typeface="Arial" pitchFamily="34" charset="0"/>
                </a:rPr>
                <a:t>Wide Area Imagery</a:t>
              </a:r>
            </a:p>
          </p:txBody>
        </p:sp>
        <p:sp>
          <p:nvSpPr>
            <p:cNvPr id="269" name="TextBox 288"/>
            <p:cNvSpPr txBox="1">
              <a:spLocks noChangeArrowheads="1"/>
            </p:cNvSpPr>
            <p:nvPr/>
          </p:nvSpPr>
          <p:spPr bwMode="auto">
            <a:xfrm>
              <a:off x="1662" y="3899"/>
              <a:ext cx="948" cy="154"/>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000" b="1" kern="0">
                  <a:solidFill>
                    <a:srgbClr val="000000"/>
                  </a:solidFill>
                </a:rPr>
                <a:t>100</a:t>
              </a:r>
              <a:r>
                <a:rPr lang="en-US" altLang="en-US" sz="1000" b="1" kern="0">
                  <a:solidFill>
                    <a:srgbClr val="000000"/>
                  </a:solidFill>
                </a:rPr>
                <a:t>’</a:t>
              </a:r>
              <a:r>
                <a:rPr lang="en-US" sz="1000" b="1" kern="0">
                  <a:solidFill>
                    <a:srgbClr val="000000"/>
                  </a:solidFill>
                </a:rPr>
                <a:t>s TB per day</a:t>
              </a:r>
            </a:p>
          </p:txBody>
        </p:sp>
        <p:pic>
          <p:nvPicPr>
            <p:cNvPr id="11348" name="Picture 147" descr="81847383"/>
            <p:cNvPicPr>
              <a:picLocks noChangeAspect="1" noChangeArrowheads="1"/>
            </p:cNvPicPr>
            <p:nvPr/>
          </p:nvPicPr>
          <p:blipFill>
            <a:blip r:embed="rId9">
              <a:extLst>
                <a:ext uri="{28A0092B-C50C-407E-A947-70E740481C1C}">
                  <a14:useLocalDpi xmlns:a14="http://schemas.microsoft.com/office/drawing/2010/main" val="0"/>
                </a:ext>
              </a:extLst>
            </a:blip>
            <a:srcRect b="6154"/>
            <a:stretch>
              <a:fillRect/>
            </a:stretch>
          </p:blipFill>
          <p:spPr bwMode="auto">
            <a:xfrm>
              <a:off x="1877" y="3557"/>
              <a:ext cx="51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06" name="Group 124"/>
          <p:cNvGrpSpPr>
            <a:grpSpLocks/>
          </p:cNvGrpSpPr>
          <p:nvPr/>
        </p:nvGrpSpPr>
        <p:grpSpPr bwMode="auto">
          <a:xfrm>
            <a:off x="2505075" y="5189538"/>
            <a:ext cx="1504950" cy="1071562"/>
            <a:chOff x="545" y="3378"/>
            <a:chExt cx="948" cy="675"/>
          </a:xfrm>
        </p:grpSpPr>
        <p:sp>
          <p:nvSpPr>
            <p:cNvPr id="272" name="Rectangle 140"/>
            <p:cNvSpPr>
              <a:spLocks noChangeArrowheads="1"/>
            </p:cNvSpPr>
            <p:nvPr/>
          </p:nvSpPr>
          <p:spPr bwMode="auto">
            <a:xfrm>
              <a:off x="545" y="3530"/>
              <a:ext cx="948" cy="520"/>
            </a:xfrm>
            <a:prstGeom prst="roundRect">
              <a:avLst>
                <a:gd name="adj" fmla="val 4403"/>
              </a:avLst>
            </a:prstGeom>
            <a:solidFill>
              <a:srgbClr val="FFFFFF"/>
            </a:solidFill>
            <a:ln>
              <a:noFill/>
            </a:ln>
          </p:spPr>
          <p:txBody>
            <a:bodyPr anchor="ctr"/>
            <a:lstStyle/>
            <a:p>
              <a:pPr>
                <a:defRPr/>
              </a:pPr>
              <a:endParaRPr lang="en-US" sz="1600" b="1" kern="0">
                <a:solidFill>
                  <a:srgbClr val="FFFFFF"/>
                </a:solidFill>
                <a:latin typeface="Arial"/>
              </a:endParaRPr>
            </a:p>
          </p:txBody>
        </p:sp>
        <p:sp>
          <p:nvSpPr>
            <p:cNvPr id="273" name="TextBox 288"/>
            <p:cNvSpPr txBox="1">
              <a:spLocks noChangeArrowheads="1"/>
            </p:cNvSpPr>
            <p:nvPr/>
          </p:nvSpPr>
          <p:spPr bwMode="auto">
            <a:xfrm>
              <a:off x="553" y="3899"/>
              <a:ext cx="932" cy="154"/>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000" b="1" kern="0" dirty="0">
                  <a:solidFill>
                    <a:srgbClr val="000000"/>
                  </a:solidFill>
                </a:rPr>
                <a:t>72 video </a:t>
              </a:r>
              <a:r>
                <a:rPr lang="en-US" sz="1000" b="1" kern="0" dirty="0" err="1">
                  <a:solidFill>
                    <a:srgbClr val="000000"/>
                  </a:solidFill>
                </a:rPr>
                <a:t>hrs</a:t>
              </a:r>
              <a:r>
                <a:rPr lang="en-US" sz="1000" b="1" kern="0" dirty="0">
                  <a:solidFill>
                    <a:srgbClr val="000000"/>
                  </a:solidFill>
                </a:rPr>
                <a:t>/minute</a:t>
              </a:r>
            </a:p>
          </p:txBody>
        </p:sp>
        <p:sp>
          <p:nvSpPr>
            <p:cNvPr id="274" name="TextBox 138"/>
            <p:cNvSpPr>
              <a:spLocks noChangeArrowheads="1"/>
            </p:cNvSpPr>
            <p:nvPr/>
          </p:nvSpPr>
          <p:spPr bwMode="auto">
            <a:xfrm>
              <a:off x="545" y="3378"/>
              <a:ext cx="948" cy="144"/>
            </a:xfrm>
            <a:prstGeom prst="roundRect">
              <a:avLst>
                <a:gd name="adj" fmla="val 20833"/>
              </a:avLst>
            </a:prstGeom>
            <a:solidFill>
              <a:srgbClr val="009999"/>
            </a:solidFill>
            <a:ln w="12700">
              <a:solidFill>
                <a:srgbClr val="009999"/>
              </a:solidFill>
              <a:round/>
              <a:headEnd/>
              <a:tailEnd/>
            </a:ln>
          </p:spPr>
          <p:txBody>
            <a:bodyPr lIns="0" tIns="0" rIns="0" bIns="0" anchor="ctr"/>
            <a:lstStyle/>
            <a:p>
              <a:pPr>
                <a:defRPr/>
              </a:pPr>
              <a:r>
                <a:rPr lang="en-US" sz="1200" b="1" kern="0">
                  <a:solidFill>
                    <a:srgbClr val="FFFFFF"/>
                  </a:solidFill>
                  <a:latin typeface="Arial" pitchFamily="34" charset="0"/>
                </a:rPr>
                <a:t>Media</a:t>
              </a:r>
            </a:p>
          </p:txBody>
        </p:sp>
        <p:grpSp>
          <p:nvGrpSpPr>
            <p:cNvPr id="11338" name="Group 159"/>
            <p:cNvGrpSpPr>
              <a:grpSpLocks/>
            </p:cNvGrpSpPr>
            <p:nvPr/>
          </p:nvGrpSpPr>
          <p:grpSpPr bwMode="auto">
            <a:xfrm>
              <a:off x="667" y="3565"/>
              <a:ext cx="704" cy="344"/>
              <a:chOff x="6090" y="1247"/>
              <a:chExt cx="746" cy="365"/>
            </a:xfrm>
          </p:grpSpPr>
          <p:pic>
            <p:nvPicPr>
              <p:cNvPr id="11339" name="Picture 129" descr="710422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1" y="1247"/>
                <a:ext cx="25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0" name="Picture 130" descr="7104220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81" y="1428"/>
                <a:ext cx="25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1" name="Picture 155" descr="1459117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0" y="1428"/>
                <a:ext cx="27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2" name="Picture 132" descr="922111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0" y="1247"/>
                <a:ext cx="24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3" name="Picture 133" descr="9509290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35" y="1247"/>
                <a:ext cx="24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4" name="Picture 157" descr="710422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35" y="1428"/>
                <a:ext cx="24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85" name="Isosceles Triangle 152"/>
          <p:cNvSpPr>
            <a:spLocks noChangeArrowheads="1"/>
          </p:cNvSpPr>
          <p:nvPr/>
        </p:nvSpPr>
        <p:spPr bwMode="auto">
          <a:xfrm rot="5400000">
            <a:off x="2836863" y="2998788"/>
            <a:ext cx="1600200" cy="228600"/>
          </a:xfrm>
          <a:prstGeom prst="triangle">
            <a:avLst>
              <a:gd name="adj" fmla="val 50000"/>
            </a:avLst>
          </a:prstGeom>
          <a:solidFill>
            <a:srgbClr val="009999"/>
          </a:solidFill>
          <a:ln>
            <a:noFill/>
          </a:ln>
        </p:spPr>
        <p:txBody>
          <a:bodyPr anchor="ctr"/>
          <a:lstStyle/>
          <a:p>
            <a:pPr>
              <a:defRPr/>
            </a:pPr>
            <a:endParaRPr lang="en-US" kern="0">
              <a:solidFill>
                <a:srgbClr val="FFFFFF"/>
              </a:solidFill>
              <a:latin typeface="Arial" pitchFamily="34" charset="0"/>
            </a:endParaRPr>
          </a:p>
        </p:txBody>
      </p:sp>
      <p:sp>
        <p:nvSpPr>
          <p:cNvPr id="286" name="Rectangle 278"/>
          <p:cNvSpPr>
            <a:spLocks noChangeArrowheads="1"/>
          </p:cNvSpPr>
          <p:nvPr/>
        </p:nvSpPr>
        <p:spPr bwMode="auto">
          <a:xfrm>
            <a:off x="1928814" y="922339"/>
            <a:ext cx="1565275" cy="4110037"/>
          </a:xfrm>
          <a:prstGeom prst="roundRect">
            <a:avLst>
              <a:gd name="adj" fmla="val 7097"/>
            </a:avLst>
          </a:prstGeom>
          <a:solidFill>
            <a:srgbClr val="009999">
              <a:alpha val="39999"/>
            </a:srgbClr>
          </a:solidFill>
          <a:ln>
            <a:noFill/>
          </a:ln>
        </p:spPr>
        <p:txBody>
          <a:bodyPr anchor="ctr"/>
          <a:lstStyle/>
          <a:p>
            <a:pPr>
              <a:defRPr/>
            </a:pPr>
            <a:endParaRPr lang="en-US" kern="0">
              <a:solidFill>
                <a:srgbClr val="FFFFFF"/>
              </a:solidFill>
              <a:latin typeface="Arial"/>
            </a:endParaRPr>
          </a:p>
        </p:txBody>
      </p:sp>
      <p:grpSp>
        <p:nvGrpSpPr>
          <p:cNvPr id="11310" name="Group 119"/>
          <p:cNvGrpSpPr>
            <a:grpSpLocks/>
          </p:cNvGrpSpPr>
          <p:nvPr/>
        </p:nvGrpSpPr>
        <p:grpSpPr bwMode="auto">
          <a:xfrm>
            <a:off x="1911351" y="1011238"/>
            <a:ext cx="1598613" cy="3930650"/>
            <a:chOff x="171" y="752"/>
            <a:chExt cx="1007" cy="2476"/>
          </a:xfrm>
        </p:grpSpPr>
        <p:sp>
          <p:nvSpPr>
            <p:cNvPr id="289" name="Rectangle 140"/>
            <p:cNvSpPr>
              <a:spLocks noChangeArrowheads="1"/>
            </p:cNvSpPr>
            <p:nvPr/>
          </p:nvSpPr>
          <p:spPr bwMode="auto">
            <a:xfrm>
              <a:off x="243" y="907"/>
              <a:ext cx="864" cy="691"/>
            </a:xfrm>
            <a:prstGeom prst="roundRect">
              <a:avLst>
                <a:gd name="adj" fmla="val 3907"/>
              </a:avLst>
            </a:prstGeom>
            <a:solidFill>
              <a:srgbClr val="FFFFFF"/>
            </a:solidFill>
            <a:ln>
              <a:noFill/>
            </a:ln>
          </p:spPr>
          <p:txBody>
            <a:bodyPr anchor="ctr"/>
            <a:lstStyle/>
            <a:p>
              <a:pPr>
                <a:defRPr/>
              </a:pPr>
              <a:endParaRPr lang="en-US" sz="1600" b="1" kern="0">
                <a:solidFill>
                  <a:srgbClr val="FFFFFF"/>
                </a:solidFill>
                <a:latin typeface="Arial"/>
              </a:endParaRPr>
            </a:p>
          </p:txBody>
        </p:sp>
        <p:sp>
          <p:nvSpPr>
            <p:cNvPr id="290" name="TextBox 138"/>
            <p:cNvSpPr>
              <a:spLocks noChangeArrowheads="1"/>
            </p:cNvSpPr>
            <p:nvPr/>
          </p:nvSpPr>
          <p:spPr bwMode="auto">
            <a:xfrm>
              <a:off x="243" y="752"/>
              <a:ext cx="864" cy="144"/>
            </a:xfrm>
            <a:prstGeom prst="roundRect">
              <a:avLst>
                <a:gd name="adj" fmla="val 19444"/>
              </a:avLst>
            </a:prstGeom>
            <a:solidFill>
              <a:srgbClr val="009999"/>
            </a:solidFill>
            <a:ln w="12700">
              <a:solidFill>
                <a:srgbClr val="009999"/>
              </a:solidFill>
              <a:round/>
              <a:headEnd/>
              <a:tailEnd/>
            </a:ln>
          </p:spPr>
          <p:txBody>
            <a:bodyPr lIns="0" tIns="0" rIns="0" bIns="0" anchor="ctr"/>
            <a:lstStyle/>
            <a:p>
              <a:pPr>
                <a:defRPr/>
              </a:pPr>
              <a:r>
                <a:rPr lang="en-US" sz="1200" b="1" kern="0">
                  <a:solidFill>
                    <a:srgbClr val="FFFFFF"/>
                  </a:solidFill>
                  <a:latin typeface="Arial" pitchFamily="34" charset="0"/>
                </a:rPr>
                <a:t>Safety / Security</a:t>
              </a:r>
            </a:p>
          </p:txBody>
        </p:sp>
        <p:pic>
          <p:nvPicPr>
            <p:cNvPr id="11320" name="Picture 114" descr="92277793"/>
            <p:cNvPicPr>
              <a:picLocks noChangeAspect="1" noChangeArrowheads="1"/>
            </p:cNvPicPr>
            <p:nvPr/>
          </p:nvPicPr>
          <p:blipFill>
            <a:blip r:embed="rId16">
              <a:extLst>
                <a:ext uri="{28A0092B-C50C-407E-A947-70E740481C1C}">
                  <a14:useLocalDpi xmlns:a14="http://schemas.microsoft.com/office/drawing/2010/main" val="0"/>
                </a:ext>
              </a:extLst>
            </a:blip>
            <a:srcRect b="42526"/>
            <a:stretch>
              <a:fillRect/>
            </a:stretch>
          </p:blipFill>
          <p:spPr bwMode="auto">
            <a:xfrm>
              <a:off x="277" y="1152"/>
              <a:ext cx="438"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1" name="Picture 121" descr="92099095"/>
            <p:cNvPicPr>
              <a:picLocks noChangeAspect="1" noChangeArrowheads="1"/>
            </p:cNvPicPr>
            <p:nvPr/>
          </p:nvPicPr>
          <p:blipFill>
            <a:blip r:embed="rId17">
              <a:extLst>
                <a:ext uri="{28A0092B-C50C-407E-A947-70E740481C1C}">
                  <a14:useLocalDpi xmlns:a14="http://schemas.microsoft.com/office/drawing/2010/main" val="0"/>
                </a:ext>
              </a:extLst>
            </a:blip>
            <a:srcRect b="39418"/>
            <a:stretch>
              <a:fillRect/>
            </a:stretch>
          </p:blipFill>
          <p:spPr bwMode="auto">
            <a:xfrm>
              <a:off x="642" y="925"/>
              <a:ext cx="42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2" name="Picture 122" descr="148137224"/>
            <p:cNvPicPr>
              <a:picLocks noChangeAspect="1" noChangeArrowheads="1"/>
            </p:cNvPicPr>
            <p:nvPr/>
          </p:nvPicPr>
          <p:blipFill>
            <a:blip r:embed="rId18">
              <a:extLst>
                <a:ext uri="{28A0092B-C50C-407E-A947-70E740481C1C}">
                  <a14:useLocalDpi xmlns:a14="http://schemas.microsoft.com/office/drawing/2010/main" val="0"/>
                </a:ext>
              </a:extLst>
            </a:blip>
            <a:srcRect b="39383"/>
            <a:stretch>
              <a:fillRect/>
            </a:stretch>
          </p:blipFill>
          <p:spPr bwMode="auto">
            <a:xfrm>
              <a:off x="331" y="972"/>
              <a:ext cx="30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3" name="Picture 178" descr="127020078"/>
            <p:cNvPicPr>
              <a:picLocks noChangeAspect="1" noChangeArrowheads="1"/>
            </p:cNvPicPr>
            <p:nvPr/>
          </p:nvPicPr>
          <p:blipFill>
            <a:blip r:embed="rId19">
              <a:extLst>
                <a:ext uri="{28A0092B-C50C-407E-A947-70E740481C1C}">
                  <a14:useLocalDpi xmlns:a14="http://schemas.microsoft.com/office/drawing/2010/main" val="0"/>
                </a:ext>
              </a:extLst>
            </a:blip>
            <a:srcRect b="44218"/>
            <a:stretch>
              <a:fillRect/>
            </a:stretch>
          </p:blipFill>
          <p:spPr bwMode="auto">
            <a:xfrm>
              <a:off x="730" y="1148"/>
              <a:ext cx="31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 name="Rectangle 140"/>
            <p:cNvSpPr>
              <a:spLocks noChangeArrowheads="1"/>
            </p:cNvSpPr>
            <p:nvPr/>
          </p:nvSpPr>
          <p:spPr bwMode="auto">
            <a:xfrm>
              <a:off x="243" y="1772"/>
              <a:ext cx="864" cy="637"/>
            </a:xfrm>
            <a:prstGeom prst="roundRect">
              <a:avLst>
                <a:gd name="adj" fmla="val 3926"/>
              </a:avLst>
            </a:prstGeom>
            <a:solidFill>
              <a:srgbClr val="FFFFFF"/>
            </a:solidFill>
            <a:ln>
              <a:noFill/>
            </a:ln>
          </p:spPr>
          <p:txBody>
            <a:bodyPr anchor="ctr"/>
            <a:lstStyle/>
            <a:p>
              <a:pPr>
                <a:defRPr/>
              </a:pPr>
              <a:endParaRPr lang="en-US" sz="1600" b="1" kern="0">
                <a:solidFill>
                  <a:srgbClr val="FFFFFF"/>
                </a:solidFill>
                <a:latin typeface="Arial"/>
              </a:endParaRPr>
            </a:p>
          </p:txBody>
        </p:sp>
        <p:sp>
          <p:nvSpPr>
            <p:cNvPr id="296" name="TextBox 138"/>
            <p:cNvSpPr>
              <a:spLocks noChangeArrowheads="1"/>
            </p:cNvSpPr>
            <p:nvPr/>
          </p:nvSpPr>
          <p:spPr bwMode="auto">
            <a:xfrm>
              <a:off x="243" y="1617"/>
              <a:ext cx="864" cy="144"/>
            </a:xfrm>
            <a:prstGeom prst="roundRect">
              <a:avLst>
                <a:gd name="adj" fmla="val 16667"/>
              </a:avLst>
            </a:prstGeom>
            <a:solidFill>
              <a:srgbClr val="009999"/>
            </a:solidFill>
            <a:ln w="12700">
              <a:solidFill>
                <a:srgbClr val="009999"/>
              </a:solidFill>
              <a:round/>
              <a:headEnd/>
              <a:tailEnd/>
            </a:ln>
          </p:spPr>
          <p:txBody>
            <a:bodyPr lIns="0" tIns="0" rIns="0" bIns="0" anchor="ctr"/>
            <a:lstStyle/>
            <a:p>
              <a:pPr>
                <a:defRPr/>
              </a:pPr>
              <a:r>
                <a:rPr lang="en-US" sz="1200" b="1" kern="0">
                  <a:solidFill>
                    <a:srgbClr val="FFFFFF"/>
                  </a:solidFill>
                  <a:latin typeface="Arial" pitchFamily="34" charset="0"/>
                </a:rPr>
                <a:t>Healthcare</a:t>
              </a:r>
            </a:p>
          </p:txBody>
        </p:sp>
        <p:pic>
          <p:nvPicPr>
            <p:cNvPr id="11326" name="Picture 126" descr="969287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7" y="1801"/>
              <a:ext cx="36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27" name="Picture 127" descr="iStock_000019356023Medium"/>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3" y="1916"/>
              <a:ext cx="468"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 name="Rectangle 140"/>
            <p:cNvSpPr>
              <a:spLocks noChangeArrowheads="1"/>
            </p:cNvSpPr>
            <p:nvPr/>
          </p:nvSpPr>
          <p:spPr bwMode="auto">
            <a:xfrm>
              <a:off x="243" y="2588"/>
              <a:ext cx="864" cy="638"/>
            </a:xfrm>
            <a:prstGeom prst="roundRect">
              <a:avLst>
                <a:gd name="adj" fmla="val 4704"/>
              </a:avLst>
            </a:prstGeom>
            <a:solidFill>
              <a:srgbClr val="FFFFFF"/>
            </a:solidFill>
            <a:ln>
              <a:noFill/>
            </a:ln>
          </p:spPr>
          <p:txBody>
            <a:bodyPr anchor="ctr"/>
            <a:lstStyle/>
            <a:p>
              <a:pPr>
                <a:defRPr/>
              </a:pPr>
              <a:endParaRPr lang="en-US" sz="1600" b="1" kern="0">
                <a:solidFill>
                  <a:srgbClr val="FFFFFF"/>
                </a:solidFill>
                <a:latin typeface="Arial"/>
              </a:endParaRPr>
            </a:p>
          </p:txBody>
        </p:sp>
        <p:sp>
          <p:nvSpPr>
            <p:cNvPr id="300" name="TextBox 138"/>
            <p:cNvSpPr>
              <a:spLocks noChangeArrowheads="1"/>
            </p:cNvSpPr>
            <p:nvPr/>
          </p:nvSpPr>
          <p:spPr bwMode="auto">
            <a:xfrm>
              <a:off x="243" y="2432"/>
              <a:ext cx="864" cy="144"/>
            </a:xfrm>
            <a:prstGeom prst="roundRect">
              <a:avLst>
                <a:gd name="adj" fmla="val 16667"/>
              </a:avLst>
            </a:prstGeom>
            <a:solidFill>
              <a:srgbClr val="009999"/>
            </a:solidFill>
            <a:ln w="12700">
              <a:solidFill>
                <a:srgbClr val="009999"/>
              </a:solidFill>
              <a:round/>
              <a:headEnd/>
              <a:tailEnd/>
            </a:ln>
          </p:spPr>
          <p:txBody>
            <a:bodyPr lIns="0" tIns="0" rIns="0" bIns="0" anchor="ctr"/>
            <a:lstStyle/>
            <a:p>
              <a:pPr>
                <a:defRPr/>
              </a:pPr>
              <a:r>
                <a:rPr lang="en-US" sz="1200" b="1" kern="0">
                  <a:solidFill>
                    <a:srgbClr val="FFFFFF"/>
                  </a:solidFill>
                  <a:latin typeface="Arial" pitchFamily="34" charset="0"/>
                </a:rPr>
                <a:t>Customer</a:t>
              </a:r>
            </a:p>
          </p:txBody>
        </p:sp>
        <p:pic>
          <p:nvPicPr>
            <p:cNvPr id="11330" name="Picture 136" descr="897955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1" y="2738"/>
              <a:ext cx="46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TextBox 288"/>
            <p:cNvSpPr txBox="1">
              <a:spLocks noChangeArrowheads="1"/>
            </p:cNvSpPr>
            <p:nvPr/>
          </p:nvSpPr>
          <p:spPr bwMode="auto">
            <a:xfrm>
              <a:off x="263" y="3074"/>
              <a:ext cx="824" cy="154"/>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000" b="1" kern="0">
                  <a:solidFill>
                    <a:srgbClr val="000000"/>
                  </a:solidFill>
                </a:rPr>
                <a:t>1B camera phones</a:t>
              </a:r>
            </a:p>
          </p:txBody>
        </p:sp>
        <p:pic>
          <p:nvPicPr>
            <p:cNvPr id="11332" name="Picture 137" descr="92222954"/>
            <p:cNvPicPr>
              <a:picLocks noChangeAspect="1" noChangeArrowheads="1"/>
            </p:cNvPicPr>
            <p:nvPr/>
          </p:nvPicPr>
          <p:blipFill>
            <a:blip r:embed="rId23">
              <a:extLst>
                <a:ext uri="{28A0092B-C50C-407E-A947-70E740481C1C}">
                  <a14:useLocalDpi xmlns:a14="http://schemas.microsoft.com/office/drawing/2010/main" val="0"/>
                </a:ext>
              </a:extLst>
            </a:blip>
            <a:srcRect b="45518"/>
            <a:stretch>
              <a:fillRect/>
            </a:stretch>
          </p:blipFill>
          <p:spPr bwMode="auto">
            <a:xfrm>
              <a:off x="306" y="2611"/>
              <a:ext cx="47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TextBox 288"/>
            <p:cNvSpPr txBox="1">
              <a:spLocks noChangeArrowheads="1"/>
            </p:cNvSpPr>
            <p:nvPr/>
          </p:nvSpPr>
          <p:spPr bwMode="auto">
            <a:xfrm>
              <a:off x="186" y="2257"/>
              <a:ext cx="978" cy="154"/>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000" b="1" kern="0">
                  <a:solidFill>
                    <a:srgbClr val="000000"/>
                  </a:solidFill>
                </a:rPr>
                <a:t>1B medical images/yr</a:t>
              </a:r>
            </a:p>
          </p:txBody>
        </p:sp>
        <p:sp>
          <p:nvSpPr>
            <p:cNvPr id="305" name="TextBox 288"/>
            <p:cNvSpPr txBox="1">
              <a:spLocks noChangeArrowheads="1"/>
            </p:cNvSpPr>
            <p:nvPr/>
          </p:nvSpPr>
          <p:spPr bwMode="auto">
            <a:xfrm>
              <a:off x="171" y="1456"/>
              <a:ext cx="1007" cy="154"/>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000" b="1" kern="0">
                  <a:solidFill>
                    <a:srgbClr val="000000"/>
                  </a:solidFill>
                </a:rPr>
                <a:t>10s millions cameras</a:t>
              </a:r>
            </a:p>
          </p:txBody>
        </p:sp>
      </p:grpSp>
      <p:grpSp>
        <p:nvGrpSpPr>
          <p:cNvPr id="11311" name="Group 121"/>
          <p:cNvGrpSpPr>
            <a:grpSpLocks/>
          </p:cNvGrpSpPr>
          <p:nvPr/>
        </p:nvGrpSpPr>
        <p:grpSpPr bwMode="auto">
          <a:xfrm>
            <a:off x="7794626" y="5189539"/>
            <a:ext cx="1770063" cy="1069975"/>
            <a:chOff x="3882" y="3378"/>
            <a:chExt cx="1115" cy="674"/>
          </a:xfrm>
        </p:grpSpPr>
        <p:sp>
          <p:nvSpPr>
            <p:cNvPr id="307" name="Rectangle 140"/>
            <p:cNvSpPr>
              <a:spLocks noChangeArrowheads="1"/>
            </p:cNvSpPr>
            <p:nvPr/>
          </p:nvSpPr>
          <p:spPr bwMode="auto">
            <a:xfrm>
              <a:off x="3909" y="3530"/>
              <a:ext cx="1056" cy="522"/>
            </a:xfrm>
            <a:prstGeom prst="roundRect">
              <a:avLst>
                <a:gd name="adj" fmla="val 5389"/>
              </a:avLst>
            </a:prstGeom>
            <a:solidFill>
              <a:srgbClr val="FFFFFF"/>
            </a:solidFill>
            <a:ln>
              <a:noFill/>
            </a:ln>
          </p:spPr>
          <p:txBody>
            <a:bodyPr anchor="ctr"/>
            <a:lstStyle/>
            <a:p>
              <a:pPr>
                <a:defRPr/>
              </a:pPr>
              <a:endParaRPr lang="en-US" sz="1600" b="1" kern="0">
                <a:solidFill>
                  <a:srgbClr val="FFFFFF"/>
                </a:solidFill>
                <a:latin typeface="Arial"/>
              </a:endParaRPr>
            </a:p>
          </p:txBody>
        </p:sp>
        <p:sp>
          <p:nvSpPr>
            <p:cNvPr id="308" name="TextBox 138"/>
            <p:cNvSpPr>
              <a:spLocks noChangeArrowheads="1"/>
            </p:cNvSpPr>
            <p:nvPr/>
          </p:nvSpPr>
          <p:spPr bwMode="auto">
            <a:xfrm>
              <a:off x="3909" y="3378"/>
              <a:ext cx="1056" cy="144"/>
            </a:xfrm>
            <a:prstGeom prst="roundRect">
              <a:avLst>
                <a:gd name="adj" fmla="val 19444"/>
              </a:avLst>
            </a:prstGeom>
            <a:solidFill>
              <a:srgbClr val="009999"/>
            </a:solidFill>
            <a:ln w="12700">
              <a:solidFill>
                <a:srgbClr val="009999"/>
              </a:solidFill>
              <a:round/>
              <a:headEnd/>
              <a:tailEnd/>
            </a:ln>
          </p:spPr>
          <p:txBody>
            <a:bodyPr lIns="0" tIns="0" rIns="0" bIns="0" anchor="ctr"/>
            <a:lstStyle/>
            <a:p>
              <a:pPr>
                <a:defRPr/>
              </a:pPr>
              <a:r>
                <a:rPr lang="en-US" sz="1200" b="1" kern="0">
                  <a:solidFill>
                    <a:srgbClr val="FFFFFF"/>
                  </a:solidFill>
                  <a:latin typeface="Arial" pitchFamily="34" charset="0"/>
                </a:rPr>
                <a:t>Enterprise Video</a:t>
              </a:r>
            </a:p>
          </p:txBody>
        </p:sp>
        <p:grpSp>
          <p:nvGrpSpPr>
            <p:cNvPr id="11314" name="Group 105"/>
            <p:cNvGrpSpPr>
              <a:grpSpLocks/>
            </p:cNvGrpSpPr>
            <p:nvPr/>
          </p:nvGrpSpPr>
          <p:grpSpPr bwMode="auto">
            <a:xfrm>
              <a:off x="4046" y="3554"/>
              <a:ext cx="782" cy="380"/>
              <a:chOff x="4140" y="3567"/>
              <a:chExt cx="848" cy="412"/>
            </a:xfrm>
          </p:grpSpPr>
          <p:pic>
            <p:nvPicPr>
              <p:cNvPr id="11316" name="Picture 10" descr="Thumbnai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40" y="3567"/>
                <a:ext cx="39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17" name="Picture 141" descr="14505608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62" y="3621"/>
                <a:ext cx="52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0" name="TextBox 288"/>
            <p:cNvSpPr txBox="1">
              <a:spLocks noChangeArrowheads="1"/>
            </p:cNvSpPr>
            <p:nvPr/>
          </p:nvSpPr>
          <p:spPr bwMode="auto">
            <a:xfrm>
              <a:off x="3882" y="3893"/>
              <a:ext cx="1115" cy="154"/>
            </a:xfrm>
            <a:prstGeom prst="rect">
              <a:avLst/>
            </a:prstGeom>
            <a:noFill/>
            <a:ln>
              <a:noFill/>
            </a:ln>
          </p:spPr>
          <p:txBody>
            <a:bodyPr/>
            <a:lstStyle>
              <a:lvl1pPr eaLnBrk="0" hangingPunct="0">
                <a:defRPr sz="2200">
                  <a:solidFill>
                    <a:schemeClr val="hlink"/>
                  </a:solidFill>
                  <a:latin typeface="Arial" pitchFamily="34" charset="0"/>
                  <a:ea typeface="MS PGothic" pitchFamily="34" charset="-128"/>
                </a:defRPr>
              </a:lvl1pPr>
              <a:lvl2pPr marL="742950" indent="-285750" eaLnBrk="0" hangingPunct="0">
                <a:defRPr sz="2200">
                  <a:solidFill>
                    <a:schemeClr val="hlink"/>
                  </a:solidFill>
                  <a:latin typeface="Arial" pitchFamily="34" charset="0"/>
                  <a:ea typeface="MS PGothic" pitchFamily="34" charset="-128"/>
                </a:defRPr>
              </a:lvl2pPr>
              <a:lvl3pPr marL="1143000" indent="-228600" eaLnBrk="0" hangingPunct="0">
                <a:defRPr sz="2200">
                  <a:solidFill>
                    <a:schemeClr val="hlink"/>
                  </a:solidFill>
                  <a:latin typeface="Arial" pitchFamily="34" charset="0"/>
                  <a:ea typeface="MS PGothic" pitchFamily="34" charset="-128"/>
                </a:defRPr>
              </a:lvl3pPr>
              <a:lvl4pPr marL="1600200" indent="-228600" eaLnBrk="0" hangingPunct="0">
                <a:defRPr sz="2200">
                  <a:solidFill>
                    <a:schemeClr val="hlink"/>
                  </a:solidFill>
                  <a:latin typeface="Arial" pitchFamily="34" charset="0"/>
                  <a:ea typeface="MS PGothic" pitchFamily="34" charset="-128"/>
                </a:defRPr>
              </a:lvl4pPr>
              <a:lvl5pPr marL="2057400" indent="-228600" eaLnBrk="0" hangingPunct="0">
                <a:defRPr sz="2200">
                  <a:solidFill>
                    <a:schemeClr val="hlink"/>
                  </a:solidFill>
                  <a:latin typeface="Arial" pitchFamily="34" charset="0"/>
                  <a:ea typeface="MS PGothic" pitchFamily="34" charset="-128"/>
                </a:defRPr>
              </a:lvl5pPr>
              <a:lvl6pPr marL="25146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6pPr>
              <a:lvl7pPr marL="29718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7pPr>
              <a:lvl8pPr marL="34290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8pPr>
              <a:lvl9pPr marL="3886200" indent="-228600" eaLnBrk="0" fontAlgn="base" hangingPunct="0">
                <a:lnSpc>
                  <a:spcPct val="90000"/>
                </a:lnSpc>
                <a:spcBef>
                  <a:spcPct val="0"/>
                </a:spcBef>
                <a:spcAft>
                  <a:spcPct val="0"/>
                </a:spcAft>
                <a:defRPr sz="2200">
                  <a:solidFill>
                    <a:schemeClr val="hlink"/>
                  </a:solidFill>
                  <a:latin typeface="Arial" pitchFamily="34" charset="0"/>
                  <a:ea typeface="MS PGothic" pitchFamily="34" charset="-128"/>
                </a:defRPr>
              </a:lvl9pPr>
            </a:lstStyle>
            <a:p>
              <a:pPr eaLnBrk="1" hangingPunct="1">
                <a:defRPr/>
              </a:pPr>
              <a:r>
                <a:rPr lang="en-US" sz="1000" b="1" kern="0">
                  <a:solidFill>
                    <a:srgbClr val="000000"/>
                  </a:solidFill>
                </a:rPr>
                <a:t>Used by 1/3 of enterprises</a:t>
              </a:r>
            </a:p>
          </p:txBody>
        </p:sp>
      </p:grpSp>
    </p:spTree>
    <p:extLst>
      <p:ext uri="{BB962C8B-B14F-4D97-AF65-F5344CB8AC3E}">
        <p14:creationId xmlns:p14="http://schemas.microsoft.com/office/powerpoint/2010/main" val="140706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circle(in)">
                                      <p:cBhvr>
                                        <p:cTn id="7" dur="20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269"/>
                                        </p:tgtEl>
                                        <p:attrNameLst>
                                          <p:attrName>style.visibility</p:attrName>
                                        </p:attrNameLst>
                                      </p:cBhvr>
                                      <p:to>
                                        <p:strVal val="visible"/>
                                      </p:to>
                                    </p:set>
                                    <p:anim calcmode="lin" valueType="num">
                                      <p:cBhvr>
                                        <p:cTn id="12" dur="500" fill="hold"/>
                                        <p:tgtEl>
                                          <p:spTgt spid="11269"/>
                                        </p:tgtEl>
                                        <p:attrNameLst>
                                          <p:attrName>ppt_w</p:attrName>
                                        </p:attrNameLst>
                                      </p:cBhvr>
                                      <p:tavLst>
                                        <p:tav tm="0">
                                          <p:val>
                                            <p:fltVal val="0"/>
                                          </p:val>
                                        </p:tav>
                                        <p:tav tm="100000">
                                          <p:val>
                                            <p:strVal val="#ppt_w"/>
                                          </p:val>
                                        </p:tav>
                                      </p:tavLst>
                                    </p:anim>
                                    <p:anim calcmode="lin" valueType="num">
                                      <p:cBhvr>
                                        <p:cTn id="13" dur="500" fill="hold"/>
                                        <p:tgtEl>
                                          <p:spTgt spid="11269"/>
                                        </p:tgtEl>
                                        <p:attrNameLst>
                                          <p:attrName>ppt_h</p:attrName>
                                        </p:attrNameLst>
                                      </p:cBhvr>
                                      <p:tavLst>
                                        <p:tav tm="0">
                                          <p:val>
                                            <p:fltVal val="0"/>
                                          </p:val>
                                        </p:tav>
                                        <p:tav tm="100000">
                                          <p:val>
                                            <p:strVal val="#ppt_h"/>
                                          </p:val>
                                        </p:tav>
                                      </p:tavLst>
                                    </p:anim>
                                    <p:animEffect transition="in" filter="fade">
                                      <p:cBhvr>
                                        <p:cTn id="14" dur="500"/>
                                        <p:tgtEl>
                                          <p:spTgt spid="1126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4"/>
                                        </p:tgtEl>
                                        <p:attrNameLst>
                                          <p:attrName>style.visibility</p:attrName>
                                        </p:attrNameLst>
                                      </p:cBhvr>
                                      <p:to>
                                        <p:strVal val="visible"/>
                                      </p:to>
                                    </p:set>
                                    <p:anim calcmode="lin" valueType="num">
                                      <p:cBhvr>
                                        <p:cTn id="17" dur="500" fill="hold"/>
                                        <p:tgtEl>
                                          <p:spTgt spid="214"/>
                                        </p:tgtEl>
                                        <p:attrNameLst>
                                          <p:attrName>ppt_w</p:attrName>
                                        </p:attrNameLst>
                                      </p:cBhvr>
                                      <p:tavLst>
                                        <p:tav tm="0">
                                          <p:val>
                                            <p:fltVal val="0"/>
                                          </p:val>
                                        </p:tav>
                                        <p:tav tm="100000">
                                          <p:val>
                                            <p:strVal val="#ppt_w"/>
                                          </p:val>
                                        </p:tav>
                                      </p:tavLst>
                                    </p:anim>
                                    <p:anim calcmode="lin" valueType="num">
                                      <p:cBhvr>
                                        <p:cTn id="18" dur="500" fill="hold"/>
                                        <p:tgtEl>
                                          <p:spTgt spid="214"/>
                                        </p:tgtEl>
                                        <p:attrNameLst>
                                          <p:attrName>ppt_h</p:attrName>
                                        </p:attrNameLst>
                                      </p:cBhvr>
                                      <p:tavLst>
                                        <p:tav tm="0">
                                          <p:val>
                                            <p:fltVal val="0"/>
                                          </p:val>
                                        </p:tav>
                                        <p:tav tm="100000">
                                          <p:val>
                                            <p:strVal val="#ppt_h"/>
                                          </p:val>
                                        </p:tav>
                                      </p:tavLst>
                                    </p:anim>
                                    <p:animEffect transition="in" filter="fade">
                                      <p:cBhvr>
                                        <p:cTn id="19" dur="500"/>
                                        <p:tgtEl>
                                          <p:spTgt spid="2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15"/>
                                        </p:tgtEl>
                                        <p:attrNameLst>
                                          <p:attrName>style.visibility</p:attrName>
                                        </p:attrNameLst>
                                      </p:cBhvr>
                                      <p:to>
                                        <p:strVal val="visible"/>
                                      </p:to>
                                    </p:set>
                                    <p:anim calcmode="lin" valueType="num">
                                      <p:cBhvr>
                                        <p:cTn id="22" dur="500" fill="hold"/>
                                        <p:tgtEl>
                                          <p:spTgt spid="215"/>
                                        </p:tgtEl>
                                        <p:attrNameLst>
                                          <p:attrName>ppt_w</p:attrName>
                                        </p:attrNameLst>
                                      </p:cBhvr>
                                      <p:tavLst>
                                        <p:tav tm="0">
                                          <p:val>
                                            <p:fltVal val="0"/>
                                          </p:val>
                                        </p:tav>
                                        <p:tav tm="100000">
                                          <p:val>
                                            <p:strVal val="#ppt_w"/>
                                          </p:val>
                                        </p:tav>
                                      </p:tavLst>
                                    </p:anim>
                                    <p:anim calcmode="lin" valueType="num">
                                      <p:cBhvr>
                                        <p:cTn id="23" dur="500" fill="hold"/>
                                        <p:tgtEl>
                                          <p:spTgt spid="215"/>
                                        </p:tgtEl>
                                        <p:attrNameLst>
                                          <p:attrName>ppt_h</p:attrName>
                                        </p:attrNameLst>
                                      </p:cBhvr>
                                      <p:tavLst>
                                        <p:tav tm="0">
                                          <p:val>
                                            <p:fltVal val="0"/>
                                          </p:val>
                                        </p:tav>
                                        <p:tav tm="100000">
                                          <p:val>
                                            <p:strVal val="#ppt_h"/>
                                          </p:val>
                                        </p:tav>
                                      </p:tavLst>
                                    </p:anim>
                                    <p:animEffect transition="in" filter="fade">
                                      <p:cBhvr>
                                        <p:cTn id="24" dur="500"/>
                                        <p:tgtEl>
                                          <p:spTgt spid="2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16"/>
                                        </p:tgtEl>
                                        <p:attrNameLst>
                                          <p:attrName>style.visibility</p:attrName>
                                        </p:attrNameLst>
                                      </p:cBhvr>
                                      <p:to>
                                        <p:strVal val="visible"/>
                                      </p:to>
                                    </p:set>
                                    <p:anim calcmode="lin" valueType="num">
                                      <p:cBhvr>
                                        <p:cTn id="27" dur="500" fill="hold"/>
                                        <p:tgtEl>
                                          <p:spTgt spid="216"/>
                                        </p:tgtEl>
                                        <p:attrNameLst>
                                          <p:attrName>ppt_w</p:attrName>
                                        </p:attrNameLst>
                                      </p:cBhvr>
                                      <p:tavLst>
                                        <p:tav tm="0">
                                          <p:val>
                                            <p:fltVal val="0"/>
                                          </p:val>
                                        </p:tav>
                                        <p:tav tm="100000">
                                          <p:val>
                                            <p:strVal val="#ppt_w"/>
                                          </p:val>
                                        </p:tav>
                                      </p:tavLst>
                                    </p:anim>
                                    <p:anim calcmode="lin" valueType="num">
                                      <p:cBhvr>
                                        <p:cTn id="28" dur="500" fill="hold"/>
                                        <p:tgtEl>
                                          <p:spTgt spid="216"/>
                                        </p:tgtEl>
                                        <p:attrNameLst>
                                          <p:attrName>ppt_h</p:attrName>
                                        </p:attrNameLst>
                                      </p:cBhvr>
                                      <p:tavLst>
                                        <p:tav tm="0">
                                          <p:val>
                                            <p:fltVal val="0"/>
                                          </p:val>
                                        </p:tav>
                                        <p:tav tm="100000">
                                          <p:val>
                                            <p:strVal val="#ppt_h"/>
                                          </p:val>
                                        </p:tav>
                                      </p:tavLst>
                                    </p:anim>
                                    <p:animEffect transition="in" filter="fade">
                                      <p:cBhvr>
                                        <p:cTn id="29" dur="500"/>
                                        <p:tgtEl>
                                          <p:spTgt spid="2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7"/>
                                        </p:tgtEl>
                                        <p:attrNameLst>
                                          <p:attrName>style.visibility</p:attrName>
                                        </p:attrNameLst>
                                      </p:cBhvr>
                                      <p:to>
                                        <p:strVal val="visible"/>
                                      </p:to>
                                    </p:set>
                                    <p:anim calcmode="lin" valueType="num">
                                      <p:cBhvr>
                                        <p:cTn id="32" dur="500" fill="hold"/>
                                        <p:tgtEl>
                                          <p:spTgt spid="217"/>
                                        </p:tgtEl>
                                        <p:attrNameLst>
                                          <p:attrName>ppt_w</p:attrName>
                                        </p:attrNameLst>
                                      </p:cBhvr>
                                      <p:tavLst>
                                        <p:tav tm="0">
                                          <p:val>
                                            <p:fltVal val="0"/>
                                          </p:val>
                                        </p:tav>
                                        <p:tav tm="100000">
                                          <p:val>
                                            <p:strVal val="#ppt_w"/>
                                          </p:val>
                                        </p:tav>
                                      </p:tavLst>
                                    </p:anim>
                                    <p:anim calcmode="lin" valueType="num">
                                      <p:cBhvr>
                                        <p:cTn id="33" dur="500" fill="hold"/>
                                        <p:tgtEl>
                                          <p:spTgt spid="217"/>
                                        </p:tgtEl>
                                        <p:attrNameLst>
                                          <p:attrName>ppt_h</p:attrName>
                                        </p:attrNameLst>
                                      </p:cBhvr>
                                      <p:tavLst>
                                        <p:tav tm="0">
                                          <p:val>
                                            <p:fltVal val="0"/>
                                          </p:val>
                                        </p:tav>
                                        <p:tav tm="100000">
                                          <p:val>
                                            <p:strVal val="#ppt_h"/>
                                          </p:val>
                                        </p:tav>
                                      </p:tavLst>
                                    </p:anim>
                                    <p:animEffect transition="in" filter="fade">
                                      <p:cBhvr>
                                        <p:cTn id="34" dur="500"/>
                                        <p:tgtEl>
                                          <p:spTgt spid="21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18"/>
                                        </p:tgtEl>
                                        <p:attrNameLst>
                                          <p:attrName>style.visibility</p:attrName>
                                        </p:attrNameLst>
                                      </p:cBhvr>
                                      <p:to>
                                        <p:strVal val="visible"/>
                                      </p:to>
                                    </p:set>
                                    <p:anim calcmode="lin" valueType="num">
                                      <p:cBhvr>
                                        <p:cTn id="37" dur="500" fill="hold"/>
                                        <p:tgtEl>
                                          <p:spTgt spid="218"/>
                                        </p:tgtEl>
                                        <p:attrNameLst>
                                          <p:attrName>ppt_w</p:attrName>
                                        </p:attrNameLst>
                                      </p:cBhvr>
                                      <p:tavLst>
                                        <p:tav tm="0">
                                          <p:val>
                                            <p:fltVal val="0"/>
                                          </p:val>
                                        </p:tav>
                                        <p:tav tm="100000">
                                          <p:val>
                                            <p:strVal val="#ppt_w"/>
                                          </p:val>
                                        </p:tav>
                                      </p:tavLst>
                                    </p:anim>
                                    <p:anim calcmode="lin" valueType="num">
                                      <p:cBhvr>
                                        <p:cTn id="38" dur="500" fill="hold"/>
                                        <p:tgtEl>
                                          <p:spTgt spid="218"/>
                                        </p:tgtEl>
                                        <p:attrNameLst>
                                          <p:attrName>ppt_h</p:attrName>
                                        </p:attrNameLst>
                                      </p:cBhvr>
                                      <p:tavLst>
                                        <p:tav tm="0">
                                          <p:val>
                                            <p:fltVal val="0"/>
                                          </p:val>
                                        </p:tav>
                                        <p:tav tm="100000">
                                          <p:val>
                                            <p:strVal val="#ppt_h"/>
                                          </p:val>
                                        </p:tav>
                                      </p:tavLst>
                                    </p:anim>
                                    <p:animEffect transition="in" filter="fade">
                                      <p:cBhvr>
                                        <p:cTn id="39" dur="500"/>
                                        <p:tgtEl>
                                          <p:spTgt spid="2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19"/>
                                        </p:tgtEl>
                                        <p:attrNameLst>
                                          <p:attrName>style.visibility</p:attrName>
                                        </p:attrNameLst>
                                      </p:cBhvr>
                                      <p:to>
                                        <p:strVal val="visible"/>
                                      </p:to>
                                    </p:set>
                                    <p:anim calcmode="lin" valueType="num">
                                      <p:cBhvr>
                                        <p:cTn id="42" dur="500" fill="hold"/>
                                        <p:tgtEl>
                                          <p:spTgt spid="219"/>
                                        </p:tgtEl>
                                        <p:attrNameLst>
                                          <p:attrName>ppt_w</p:attrName>
                                        </p:attrNameLst>
                                      </p:cBhvr>
                                      <p:tavLst>
                                        <p:tav tm="0">
                                          <p:val>
                                            <p:fltVal val="0"/>
                                          </p:val>
                                        </p:tav>
                                        <p:tav tm="100000">
                                          <p:val>
                                            <p:strVal val="#ppt_w"/>
                                          </p:val>
                                        </p:tav>
                                      </p:tavLst>
                                    </p:anim>
                                    <p:anim calcmode="lin" valueType="num">
                                      <p:cBhvr>
                                        <p:cTn id="43" dur="500" fill="hold"/>
                                        <p:tgtEl>
                                          <p:spTgt spid="219"/>
                                        </p:tgtEl>
                                        <p:attrNameLst>
                                          <p:attrName>ppt_h</p:attrName>
                                        </p:attrNameLst>
                                      </p:cBhvr>
                                      <p:tavLst>
                                        <p:tav tm="0">
                                          <p:val>
                                            <p:fltVal val="0"/>
                                          </p:val>
                                        </p:tav>
                                        <p:tav tm="100000">
                                          <p:val>
                                            <p:strVal val="#ppt_h"/>
                                          </p:val>
                                        </p:tav>
                                      </p:tavLst>
                                    </p:anim>
                                    <p:animEffect transition="in" filter="fade">
                                      <p:cBhvr>
                                        <p:cTn id="44" dur="500"/>
                                        <p:tgtEl>
                                          <p:spTgt spid="21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0"/>
                                        </p:tgtEl>
                                        <p:attrNameLst>
                                          <p:attrName>style.visibility</p:attrName>
                                        </p:attrNameLst>
                                      </p:cBhvr>
                                      <p:to>
                                        <p:strVal val="visible"/>
                                      </p:to>
                                    </p:set>
                                    <p:anim calcmode="lin" valueType="num">
                                      <p:cBhvr>
                                        <p:cTn id="47" dur="500" fill="hold"/>
                                        <p:tgtEl>
                                          <p:spTgt spid="220"/>
                                        </p:tgtEl>
                                        <p:attrNameLst>
                                          <p:attrName>ppt_w</p:attrName>
                                        </p:attrNameLst>
                                      </p:cBhvr>
                                      <p:tavLst>
                                        <p:tav tm="0">
                                          <p:val>
                                            <p:fltVal val="0"/>
                                          </p:val>
                                        </p:tav>
                                        <p:tav tm="100000">
                                          <p:val>
                                            <p:strVal val="#ppt_w"/>
                                          </p:val>
                                        </p:tav>
                                      </p:tavLst>
                                    </p:anim>
                                    <p:anim calcmode="lin" valueType="num">
                                      <p:cBhvr>
                                        <p:cTn id="48" dur="500" fill="hold"/>
                                        <p:tgtEl>
                                          <p:spTgt spid="220"/>
                                        </p:tgtEl>
                                        <p:attrNameLst>
                                          <p:attrName>ppt_h</p:attrName>
                                        </p:attrNameLst>
                                      </p:cBhvr>
                                      <p:tavLst>
                                        <p:tav tm="0">
                                          <p:val>
                                            <p:fltVal val="0"/>
                                          </p:val>
                                        </p:tav>
                                        <p:tav tm="100000">
                                          <p:val>
                                            <p:strVal val="#ppt_h"/>
                                          </p:val>
                                        </p:tav>
                                      </p:tavLst>
                                    </p:anim>
                                    <p:animEffect transition="in" filter="fade">
                                      <p:cBhvr>
                                        <p:cTn id="49" dur="500"/>
                                        <p:tgtEl>
                                          <p:spTgt spid="2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23"/>
                                        </p:tgtEl>
                                        <p:attrNameLst>
                                          <p:attrName>style.visibility</p:attrName>
                                        </p:attrNameLst>
                                      </p:cBhvr>
                                      <p:to>
                                        <p:strVal val="visible"/>
                                      </p:to>
                                    </p:set>
                                    <p:anim calcmode="lin" valueType="num">
                                      <p:cBhvr>
                                        <p:cTn id="52" dur="500" fill="hold"/>
                                        <p:tgtEl>
                                          <p:spTgt spid="223"/>
                                        </p:tgtEl>
                                        <p:attrNameLst>
                                          <p:attrName>ppt_w</p:attrName>
                                        </p:attrNameLst>
                                      </p:cBhvr>
                                      <p:tavLst>
                                        <p:tav tm="0">
                                          <p:val>
                                            <p:fltVal val="0"/>
                                          </p:val>
                                        </p:tav>
                                        <p:tav tm="100000">
                                          <p:val>
                                            <p:strVal val="#ppt_w"/>
                                          </p:val>
                                        </p:tav>
                                      </p:tavLst>
                                    </p:anim>
                                    <p:anim calcmode="lin" valueType="num">
                                      <p:cBhvr>
                                        <p:cTn id="53" dur="500" fill="hold"/>
                                        <p:tgtEl>
                                          <p:spTgt spid="223"/>
                                        </p:tgtEl>
                                        <p:attrNameLst>
                                          <p:attrName>ppt_h</p:attrName>
                                        </p:attrNameLst>
                                      </p:cBhvr>
                                      <p:tavLst>
                                        <p:tav tm="0">
                                          <p:val>
                                            <p:fltVal val="0"/>
                                          </p:val>
                                        </p:tav>
                                        <p:tav tm="100000">
                                          <p:val>
                                            <p:strVal val="#ppt_h"/>
                                          </p:val>
                                        </p:tav>
                                      </p:tavLst>
                                    </p:anim>
                                    <p:animEffect transition="in" filter="fade">
                                      <p:cBhvr>
                                        <p:cTn id="54" dur="500"/>
                                        <p:tgtEl>
                                          <p:spTgt spid="22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24"/>
                                        </p:tgtEl>
                                        <p:attrNameLst>
                                          <p:attrName>style.visibility</p:attrName>
                                        </p:attrNameLst>
                                      </p:cBhvr>
                                      <p:to>
                                        <p:strVal val="visible"/>
                                      </p:to>
                                    </p:set>
                                    <p:anim calcmode="lin" valueType="num">
                                      <p:cBhvr>
                                        <p:cTn id="57" dur="500" fill="hold"/>
                                        <p:tgtEl>
                                          <p:spTgt spid="224"/>
                                        </p:tgtEl>
                                        <p:attrNameLst>
                                          <p:attrName>ppt_w</p:attrName>
                                        </p:attrNameLst>
                                      </p:cBhvr>
                                      <p:tavLst>
                                        <p:tav tm="0">
                                          <p:val>
                                            <p:fltVal val="0"/>
                                          </p:val>
                                        </p:tav>
                                        <p:tav tm="100000">
                                          <p:val>
                                            <p:strVal val="#ppt_w"/>
                                          </p:val>
                                        </p:tav>
                                      </p:tavLst>
                                    </p:anim>
                                    <p:anim calcmode="lin" valueType="num">
                                      <p:cBhvr>
                                        <p:cTn id="58" dur="500" fill="hold"/>
                                        <p:tgtEl>
                                          <p:spTgt spid="224"/>
                                        </p:tgtEl>
                                        <p:attrNameLst>
                                          <p:attrName>ppt_h</p:attrName>
                                        </p:attrNameLst>
                                      </p:cBhvr>
                                      <p:tavLst>
                                        <p:tav tm="0">
                                          <p:val>
                                            <p:fltVal val="0"/>
                                          </p:val>
                                        </p:tav>
                                        <p:tav tm="100000">
                                          <p:val>
                                            <p:strVal val="#ppt_h"/>
                                          </p:val>
                                        </p:tav>
                                      </p:tavLst>
                                    </p:anim>
                                    <p:animEffect transition="in" filter="fade">
                                      <p:cBhvr>
                                        <p:cTn id="59" dur="500"/>
                                        <p:tgtEl>
                                          <p:spTgt spid="22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1279"/>
                                        </p:tgtEl>
                                        <p:attrNameLst>
                                          <p:attrName>style.visibility</p:attrName>
                                        </p:attrNameLst>
                                      </p:cBhvr>
                                      <p:to>
                                        <p:strVal val="visible"/>
                                      </p:to>
                                    </p:set>
                                    <p:anim calcmode="lin" valueType="num">
                                      <p:cBhvr>
                                        <p:cTn id="62" dur="500" fill="hold"/>
                                        <p:tgtEl>
                                          <p:spTgt spid="11279"/>
                                        </p:tgtEl>
                                        <p:attrNameLst>
                                          <p:attrName>ppt_w</p:attrName>
                                        </p:attrNameLst>
                                      </p:cBhvr>
                                      <p:tavLst>
                                        <p:tav tm="0">
                                          <p:val>
                                            <p:fltVal val="0"/>
                                          </p:val>
                                        </p:tav>
                                        <p:tav tm="100000">
                                          <p:val>
                                            <p:strVal val="#ppt_w"/>
                                          </p:val>
                                        </p:tav>
                                      </p:tavLst>
                                    </p:anim>
                                    <p:anim calcmode="lin" valueType="num">
                                      <p:cBhvr>
                                        <p:cTn id="63" dur="500" fill="hold"/>
                                        <p:tgtEl>
                                          <p:spTgt spid="11279"/>
                                        </p:tgtEl>
                                        <p:attrNameLst>
                                          <p:attrName>ppt_h</p:attrName>
                                        </p:attrNameLst>
                                      </p:cBhvr>
                                      <p:tavLst>
                                        <p:tav tm="0">
                                          <p:val>
                                            <p:fltVal val="0"/>
                                          </p:val>
                                        </p:tav>
                                        <p:tav tm="100000">
                                          <p:val>
                                            <p:strVal val="#ppt_h"/>
                                          </p:val>
                                        </p:tav>
                                      </p:tavLst>
                                    </p:anim>
                                    <p:animEffect transition="in" filter="fade">
                                      <p:cBhvr>
                                        <p:cTn id="64" dur="500"/>
                                        <p:tgtEl>
                                          <p:spTgt spid="11279"/>
                                        </p:tgtEl>
                                      </p:cBhvr>
                                    </p:animEffect>
                                  </p:childTnLst>
                                </p:cTn>
                              </p:par>
                              <p:par>
                                <p:cTn id="65" presetID="53" presetClass="entr" presetSubtype="16" fill="hold" nodeType="withEffect">
                                  <p:stCondLst>
                                    <p:cond delay="0"/>
                                  </p:stCondLst>
                                  <p:childTnLst>
                                    <p:set>
                                      <p:cBhvr>
                                        <p:cTn id="66" dur="1" fill="hold">
                                          <p:stCondLst>
                                            <p:cond delay="0"/>
                                          </p:stCondLst>
                                        </p:cTn>
                                        <p:tgtEl>
                                          <p:spTgt spid="11280"/>
                                        </p:tgtEl>
                                        <p:attrNameLst>
                                          <p:attrName>style.visibility</p:attrName>
                                        </p:attrNameLst>
                                      </p:cBhvr>
                                      <p:to>
                                        <p:strVal val="visible"/>
                                      </p:to>
                                    </p:set>
                                    <p:anim calcmode="lin" valueType="num">
                                      <p:cBhvr>
                                        <p:cTn id="67" dur="500" fill="hold"/>
                                        <p:tgtEl>
                                          <p:spTgt spid="11280"/>
                                        </p:tgtEl>
                                        <p:attrNameLst>
                                          <p:attrName>ppt_w</p:attrName>
                                        </p:attrNameLst>
                                      </p:cBhvr>
                                      <p:tavLst>
                                        <p:tav tm="0">
                                          <p:val>
                                            <p:fltVal val="0"/>
                                          </p:val>
                                        </p:tav>
                                        <p:tav tm="100000">
                                          <p:val>
                                            <p:strVal val="#ppt_w"/>
                                          </p:val>
                                        </p:tav>
                                      </p:tavLst>
                                    </p:anim>
                                    <p:anim calcmode="lin" valueType="num">
                                      <p:cBhvr>
                                        <p:cTn id="68" dur="500" fill="hold"/>
                                        <p:tgtEl>
                                          <p:spTgt spid="11280"/>
                                        </p:tgtEl>
                                        <p:attrNameLst>
                                          <p:attrName>ppt_h</p:attrName>
                                        </p:attrNameLst>
                                      </p:cBhvr>
                                      <p:tavLst>
                                        <p:tav tm="0">
                                          <p:val>
                                            <p:fltVal val="0"/>
                                          </p:val>
                                        </p:tav>
                                        <p:tav tm="100000">
                                          <p:val>
                                            <p:strVal val="#ppt_h"/>
                                          </p:val>
                                        </p:tav>
                                      </p:tavLst>
                                    </p:anim>
                                    <p:animEffect transition="in" filter="fade">
                                      <p:cBhvr>
                                        <p:cTn id="69" dur="500"/>
                                        <p:tgtEl>
                                          <p:spTgt spid="1128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32"/>
                                        </p:tgtEl>
                                        <p:attrNameLst>
                                          <p:attrName>style.visibility</p:attrName>
                                        </p:attrNameLst>
                                      </p:cBhvr>
                                      <p:to>
                                        <p:strVal val="visible"/>
                                      </p:to>
                                    </p:set>
                                    <p:anim calcmode="lin" valueType="num">
                                      <p:cBhvr>
                                        <p:cTn id="72" dur="500" fill="hold"/>
                                        <p:tgtEl>
                                          <p:spTgt spid="232"/>
                                        </p:tgtEl>
                                        <p:attrNameLst>
                                          <p:attrName>ppt_w</p:attrName>
                                        </p:attrNameLst>
                                      </p:cBhvr>
                                      <p:tavLst>
                                        <p:tav tm="0">
                                          <p:val>
                                            <p:fltVal val="0"/>
                                          </p:val>
                                        </p:tav>
                                        <p:tav tm="100000">
                                          <p:val>
                                            <p:strVal val="#ppt_w"/>
                                          </p:val>
                                        </p:tav>
                                      </p:tavLst>
                                    </p:anim>
                                    <p:anim calcmode="lin" valueType="num">
                                      <p:cBhvr>
                                        <p:cTn id="73" dur="500" fill="hold"/>
                                        <p:tgtEl>
                                          <p:spTgt spid="232"/>
                                        </p:tgtEl>
                                        <p:attrNameLst>
                                          <p:attrName>ppt_h</p:attrName>
                                        </p:attrNameLst>
                                      </p:cBhvr>
                                      <p:tavLst>
                                        <p:tav tm="0">
                                          <p:val>
                                            <p:fltVal val="0"/>
                                          </p:val>
                                        </p:tav>
                                        <p:tav tm="100000">
                                          <p:val>
                                            <p:strVal val="#ppt_h"/>
                                          </p:val>
                                        </p:tav>
                                      </p:tavLst>
                                    </p:anim>
                                    <p:animEffect transition="in" filter="fade">
                                      <p:cBhvr>
                                        <p:cTn id="74" dur="500"/>
                                        <p:tgtEl>
                                          <p:spTgt spid="23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33"/>
                                        </p:tgtEl>
                                        <p:attrNameLst>
                                          <p:attrName>style.visibility</p:attrName>
                                        </p:attrNameLst>
                                      </p:cBhvr>
                                      <p:to>
                                        <p:strVal val="visible"/>
                                      </p:to>
                                    </p:set>
                                    <p:anim calcmode="lin" valueType="num">
                                      <p:cBhvr>
                                        <p:cTn id="77" dur="500" fill="hold"/>
                                        <p:tgtEl>
                                          <p:spTgt spid="233"/>
                                        </p:tgtEl>
                                        <p:attrNameLst>
                                          <p:attrName>ppt_w</p:attrName>
                                        </p:attrNameLst>
                                      </p:cBhvr>
                                      <p:tavLst>
                                        <p:tav tm="0">
                                          <p:val>
                                            <p:fltVal val="0"/>
                                          </p:val>
                                        </p:tav>
                                        <p:tav tm="100000">
                                          <p:val>
                                            <p:strVal val="#ppt_w"/>
                                          </p:val>
                                        </p:tav>
                                      </p:tavLst>
                                    </p:anim>
                                    <p:anim calcmode="lin" valueType="num">
                                      <p:cBhvr>
                                        <p:cTn id="78" dur="500" fill="hold"/>
                                        <p:tgtEl>
                                          <p:spTgt spid="233"/>
                                        </p:tgtEl>
                                        <p:attrNameLst>
                                          <p:attrName>ppt_h</p:attrName>
                                        </p:attrNameLst>
                                      </p:cBhvr>
                                      <p:tavLst>
                                        <p:tav tm="0">
                                          <p:val>
                                            <p:fltVal val="0"/>
                                          </p:val>
                                        </p:tav>
                                        <p:tav tm="100000">
                                          <p:val>
                                            <p:strVal val="#ppt_h"/>
                                          </p:val>
                                        </p:tav>
                                      </p:tavLst>
                                    </p:anim>
                                    <p:animEffect transition="in" filter="fade">
                                      <p:cBhvr>
                                        <p:cTn id="79" dur="500"/>
                                        <p:tgtEl>
                                          <p:spTgt spid="23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34"/>
                                        </p:tgtEl>
                                        <p:attrNameLst>
                                          <p:attrName>style.visibility</p:attrName>
                                        </p:attrNameLst>
                                      </p:cBhvr>
                                      <p:to>
                                        <p:strVal val="visible"/>
                                      </p:to>
                                    </p:set>
                                    <p:anim calcmode="lin" valueType="num">
                                      <p:cBhvr>
                                        <p:cTn id="82" dur="500" fill="hold"/>
                                        <p:tgtEl>
                                          <p:spTgt spid="234"/>
                                        </p:tgtEl>
                                        <p:attrNameLst>
                                          <p:attrName>ppt_w</p:attrName>
                                        </p:attrNameLst>
                                      </p:cBhvr>
                                      <p:tavLst>
                                        <p:tav tm="0">
                                          <p:val>
                                            <p:fltVal val="0"/>
                                          </p:val>
                                        </p:tav>
                                        <p:tav tm="100000">
                                          <p:val>
                                            <p:strVal val="#ppt_w"/>
                                          </p:val>
                                        </p:tav>
                                      </p:tavLst>
                                    </p:anim>
                                    <p:anim calcmode="lin" valueType="num">
                                      <p:cBhvr>
                                        <p:cTn id="83" dur="500" fill="hold"/>
                                        <p:tgtEl>
                                          <p:spTgt spid="234"/>
                                        </p:tgtEl>
                                        <p:attrNameLst>
                                          <p:attrName>ppt_h</p:attrName>
                                        </p:attrNameLst>
                                      </p:cBhvr>
                                      <p:tavLst>
                                        <p:tav tm="0">
                                          <p:val>
                                            <p:fltVal val="0"/>
                                          </p:val>
                                        </p:tav>
                                        <p:tav tm="100000">
                                          <p:val>
                                            <p:strVal val="#ppt_h"/>
                                          </p:val>
                                        </p:tav>
                                      </p:tavLst>
                                    </p:anim>
                                    <p:animEffect transition="in" filter="fade">
                                      <p:cBhvr>
                                        <p:cTn id="84" dur="500"/>
                                        <p:tgtEl>
                                          <p:spTgt spid="23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35"/>
                                        </p:tgtEl>
                                        <p:attrNameLst>
                                          <p:attrName>style.visibility</p:attrName>
                                        </p:attrNameLst>
                                      </p:cBhvr>
                                      <p:to>
                                        <p:strVal val="visible"/>
                                      </p:to>
                                    </p:set>
                                    <p:anim calcmode="lin" valueType="num">
                                      <p:cBhvr>
                                        <p:cTn id="87" dur="500" fill="hold"/>
                                        <p:tgtEl>
                                          <p:spTgt spid="235"/>
                                        </p:tgtEl>
                                        <p:attrNameLst>
                                          <p:attrName>ppt_w</p:attrName>
                                        </p:attrNameLst>
                                      </p:cBhvr>
                                      <p:tavLst>
                                        <p:tav tm="0">
                                          <p:val>
                                            <p:fltVal val="0"/>
                                          </p:val>
                                        </p:tav>
                                        <p:tav tm="100000">
                                          <p:val>
                                            <p:strVal val="#ppt_w"/>
                                          </p:val>
                                        </p:tav>
                                      </p:tavLst>
                                    </p:anim>
                                    <p:anim calcmode="lin" valueType="num">
                                      <p:cBhvr>
                                        <p:cTn id="88" dur="500" fill="hold"/>
                                        <p:tgtEl>
                                          <p:spTgt spid="235"/>
                                        </p:tgtEl>
                                        <p:attrNameLst>
                                          <p:attrName>ppt_h</p:attrName>
                                        </p:attrNameLst>
                                      </p:cBhvr>
                                      <p:tavLst>
                                        <p:tav tm="0">
                                          <p:val>
                                            <p:fltVal val="0"/>
                                          </p:val>
                                        </p:tav>
                                        <p:tav tm="100000">
                                          <p:val>
                                            <p:strVal val="#ppt_h"/>
                                          </p:val>
                                        </p:tav>
                                      </p:tavLst>
                                    </p:anim>
                                    <p:animEffect transition="in" filter="fade">
                                      <p:cBhvr>
                                        <p:cTn id="89" dur="500"/>
                                        <p:tgtEl>
                                          <p:spTgt spid="235"/>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36"/>
                                        </p:tgtEl>
                                        <p:attrNameLst>
                                          <p:attrName>style.visibility</p:attrName>
                                        </p:attrNameLst>
                                      </p:cBhvr>
                                      <p:to>
                                        <p:strVal val="visible"/>
                                      </p:to>
                                    </p:set>
                                    <p:anim calcmode="lin" valueType="num">
                                      <p:cBhvr>
                                        <p:cTn id="92" dur="500" fill="hold"/>
                                        <p:tgtEl>
                                          <p:spTgt spid="236"/>
                                        </p:tgtEl>
                                        <p:attrNameLst>
                                          <p:attrName>ppt_w</p:attrName>
                                        </p:attrNameLst>
                                      </p:cBhvr>
                                      <p:tavLst>
                                        <p:tav tm="0">
                                          <p:val>
                                            <p:fltVal val="0"/>
                                          </p:val>
                                        </p:tav>
                                        <p:tav tm="100000">
                                          <p:val>
                                            <p:strVal val="#ppt_w"/>
                                          </p:val>
                                        </p:tav>
                                      </p:tavLst>
                                    </p:anim>
                                    <p:anim calcmode="lin" valueType="num">
                                      <p:cBhvr>
                                        <p:cTn id="93" dur="500" fill="hold"/>
                                        <p:tgtEl>
                                          <p:spTgt spid="236"/>
                                        </p:tgtEl>
                                        <p:attrNameLst>
                                          <p:attrName>ppt_h</p:attrName>
                                        </p:attrNameLst>
                                      </p:cBhvr>
                                      <p:tavLst>
                                        <p:tav tm="0">
                                          <p:val>
                                            <p:fltVal val="0"/>
                                          </p:val>
                                        </p:tav>
                                        <p:tav tm="100000">
                                          <p:val>
                                            <p:strVal val="#ppt_h"/>
                                          </p:val>
                                        </p:tav>
                                      </p:tavLst>
                                    </p:anim>
                                    <p:animEffect transition="in" filter="fade">
                                      <p:cBhvr>
                                        <p:cTn id="94" dur="500"/>
                                        <p:tgtEl>
                                          <p:spTgt spid="236"/>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37"/>
                                        </p:tgtEl>
                                        <p:attrNameLst>
                                          <p:attrName>style.visibility</p:attrName>
                                        </p:attrNameLst>
                                      </p:cBhvr>
                                      <p:to>
                                        <p:strVal val="visible"/>
                                      </p:to>
                                    </p:set>
                                    <p:anim calcmode="lin" valueType="num">
                                      <p:cBhvr>
                                        <p:cTn id="97" dur="500" fill="hold"/>
                                        <p:tgtEl>
                                          <p:spTgt spid="237"/>
                                        </p:tgtEl>
                                        <p:attrNameLst>
                                          <p:attrName>ppt_w</p:attrName>
                                        </p:attrNameLst>
                                      </p:cBhvr>
                                      <p:tavLst>
                                        <p:tav tm="0">
                                          <p:val>
                                            <p:fltVal val="0"/>
                                          </p:val>
                                        </p:tav>
                                        <p:tav tm="100000">
                                          <p:val>
                                            <p:strVal val="#ppt_w"/>
                                          </p:val>
                                        </p:tav>
                                      </p:tavLst>
                                    </p:anim>
                                    <p:anim calcmode="lin" valueType="num">
                                      <p:cBhvr>
                                        <p:cTn id="98" dur="500" fill="hold"/>
                                        <p:tgtEl>
                                          <p:spTgt spid="237"/>
                                        </p:tgtEl>
                                        <p:attrNameLst>
                                          <p:attrName>ppt_h</p:attrName>
                                        </p:attrNameLst>
                                      </p:cBhvr>
                                      <p:tavLst>
                                        <p:tav tm="0">
                                          <p:val>
                                            <p:fltVal val="0"/>
                                          </p:val>
                                        </p:tav>
                                        <p:tav tm="100000">
                                          <p:val>
                                            <p:strVal val="#ppt_h"/>
                                          </p:val>
                                        </p:tav>
                                      </p:tavLst>
                                    </p:anim>
                                    <p:animEffect transition="in" filter="fade">
                                      <p:cBhvr>
                                        <p:cTn id="99" dur="500"/>
                                        <p:tgtEl>
                                          <p:spTgt spid="237"/>
                                        </p:tgtEl>
                                      </p:cBhvr>
                                    </p:animEffect>
                                  </p:childTnLst>
                                </p:cTn>
                              </p:par>
                              <p:par>
                                <p:cTn id="100" presetID="53" presetClass="entr" presetSubtype="16" fill="hold" nodeType="withEffect">
                                  <p:stCondLst>
                                    <p:cond delay="0"/>
                                  </p:stCondLst>
                                  <p:childTnLst>
                                    <p:set>
                                      <p:cBhvr>
                                        <p:cTn id="101" dur="1" fill="hold">
                                          <p:stCondLst>
                                            <p:cond delay="0"/>
                                          </p:stCondLst>
                                        </p:cTn>
                                        <p:tgtEl>
                                          <p:spTgt spid="11287"/>
                                        </p:tgtEl>
                                        <p:attrNameLst>
                                          <p:attrName>style.visibility</p:attrName>
                                        </p:attrNameLst>
                                      </p:cBhvr>
                                      <p:to>
                                        <p:strVal val="visible"/>
                                      </p:to>
                                    </p:set>
                                    <p:anim calcmode="lin" valueType="num">
                                      <p:cBhvr>
                                        <p:cTn id="102" dur="500" fill="hold"/>
                                        <p:tgtEl>
                                          <p:spTgt spid="11287"/>
                                        </p:tgtEl>
                                        <p:attrNameLst>
                                          <p:attrName>ppt_w</p:attrName>
                                        </p:attrNameLst>
                                      </p:cBhvr>
                                      <p:tavLst>
                                        <p:tav tm="0">
                                          <p:val>
                                            <p:fltVal val="0"/>
                                          </p:val>
                                        </p:tav>
                                        <p:tav tm="100000">
                                          <p:val>
                                            <p:strVal val="#ppt_w"/>
                                          </p:val>
                                        </p:tav>
                                      </p:tavLst>
                                    </p:anim>
                                    <p:anim calcmode="lin" valueType="num">
                                      <p:cBhvr>
                                        <p:cTn id="103" dur="500" fill="hold"/>
                                        <p:tgtEl>
                                          <p:spTgt spid="11287"/>
                                        </p:tgtEl>
                                        <p:attrNameLst>
                                          <p:attrName>ppt_h</p:attrName>
                                        </p:attrNameLst>
                                      </p:cBhvr>
                                      <p:tavLst>
                                        <p:tav tm="0">
                                          <p:val>
                                            <p:fltVal val="0"/>
                                          </p:val>
                                        </p:tav>
                                        <p:tav tm="100000">
                                          <p:val>
                                            <p:strVal val="#ppt_h"/>
                                          </p:val>
                                        </p:tav>
                                      </p:tavLst>
                                    </p:anim>
                                    <p:animEffect transition="in" filter="fade">
                                      <p:cBhvr>
                                        <p:cTn id="104" dur="500"/>
                                        <p:tgtEl>
                                          <p:spTgt spid="1128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221"/>
                                        </p:tgtEl>
                                        <p:attrNameLst>
                                          <p:attrName>style.visibility</p:attrName>
                                        </p:attrNameLst>
                                      </p:cBhvr>
                                      <p:to>
                                        <p:strVal val="visible"/>
                                      </p:to>
                                    </p:set>
                                    <p:anim calcmode="lin" valueType="num">
                                      <p:cBhvr>
                                        <p:cTn id="107" dur="500" fill="hold"/>
                                        <p:tgtEl>
                                          <p:spTgt spid="221"/>
                                        </p:tgtEl>
                                        <p:attrNameLst>
                                          <p:attrName>ppt_w</p:attrName>
                                        </p:attrNameLst>
                                      </p:cBhvr>
                                      <p:tavLst>
                                        <p:tav tm="0">
                                          <p:val>
                                            <p:fltVal val="0"/>
                                          </p:val>
                                        </p:tav>
                                        <p:tav tm="100000">
                                          <p:val>
                                            <p:strVal val="#ppt_w"/>
                                          </p:val>
                                        </p:tav>
                                      </p:tavLst>
                                    </p:anim>
                                    <p:anim calcmode="lin" valueType="num">
                                      <p:cBhvr>
                                        <p:cTn id="108" dur="500" fill="hold"/>
                                        <p:tgtEl>
                                          <p:spTgt spid="221"/>
                                        </p:tgtEl>
                                        <p:attrNameLst>
                                          <p:attrName>ppt_h</p:attrName>
                                        </p:attrNameLst>
                                      </p:cBhvr>
                                      <p:tavLst>
                                        <p:tav tm="0">
                                          <p:val>
                                            <p:fltVal val="0"/>
                                          </p:val>
                                        </p:tav>
                                        <p:tav tm="100000">
                                          <p:val>
                                            <p:strVal val="#ppt_h"/>
                                          </p:val>
                                        </p:tav>
                                      </p:tavLst>
                                    </p:anim>
                                    <p:animEffect transition="in" filter="fade">
                                      <p:cBhvr>
                                        <p:cTn id="109" dur="500"/>
                                        <p:tgtEl>
                                          <p:spTgt spid="221"/>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22"/>
                                        </p:tgtEl>
                                        <p:attrNameLst>
                                          <p:attrName>style.visibility</p:attrName>
                                        </p:attrNameLst>
                                      </p:cBhvr>
                                      <p:to>
                                        <p:strVal val="visible"/>
                                      </p:to>
                                    </p:set>
                                    <p:anim calcmode="lin" valueType="num">
                                      <p:cBhvr>
                                        <p:cTn id="112" dur="500" fill="hold"/>
                                        <p:tgtEl>
                                          <p:spTgt spid="222"/>
                                        </p:tgtEl>
                                        <p:attrNameLst>
                                          <p:attrName>ppt_w</p:attrName>
                                        </p:attrNameLst>
                                      </p:cBhvr>
                                      <p:tavLst>
                                        <p:tav tm="0">
                                          <p:val>
                                            <p:fltVal val="0"/>
                                          </p:val>
                                        </p:tav>
                                        <p:tav tm="100000">
                                          <p:val>
                                            <p:strVal val="#ppt_w"/>
                                          </p:val>
                                        </p:tav>
                                      </p:tavLst>
                                    </p:anim>
                                    <p:anim calcmode="lin" valueType="num">
                                      <p:cBhvr>
                                        <p:cTn id="113" dur="500" fill="hold"/>
                                        <p:tgtEl>
                                          <p:spTgt spid="222"/>
                                        </p:tgtEl>
                                        <p:attrNameLst>
                                          <p:attrName>ppt_h</p:attrName>
                                        </p:attrNameLst>
                                      </p:cBhvr>
                                      <p:tavLst>
                                        <p:tav tm="0">
                                          <p:val>
                                            <p:fltVal val="0"/>
                                          </p:val>
                                        </p:tav>
                                        <p:tav tm="100000">
                                          <p:val>
                                            <p:strVal val="#ppt_h"/>
                                          </p:val>
                                        </p:tav>
                                      </p:tavLst>
                                    </p:anim>
                                    <p:animEffect transition="in" filter="fade">
                                      <p:cBhvr>
                                        <p:cTn id="114" dur="500"/>
                                        <p:tgtEl>
                                          <p:spTgt spid="222"/>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239"/>
                                        </p:tgtEl>
                                        <p:attrNameLst>
                                          <p:attrName>style.visibility</p:attrName>
                                        </p:attrNameLst>
                                      </p:cBhvr>
                                      <p:to>
                                        <p:strVal val="visible"/>
                                      </p:to>
                                    </p:set>
                                    <p:anim calcmode="lin" valueType="num">
                                      <p:cBhvr>
                                        <p:cTn id="117" dur="500" fill="hold"/>
                                        <p:tgtEl>
                                          <p:spTgt spid="239"/>
                                        </p:tgtEl>
                                        <p:attrNameLst>
                                          <p:attrName>ppt_w</p:attrName>
                                        </p:attrNameLst>
                                      </p:cBhvr>
                                      <p:tavLst>
                                        <p:tav tm="0">
                                          <p:val>
                                            <p:fltVal val="0"/>
                                          </p:val>
                                        </p:tav>
                                        <p:tav tm="100000">
                                          <p:val>
                                            <p:strVal val="#ppt_w"/>
                                          </p:val>
                                        </p:tav>
                                      </p:tavLst>
                                    </p:anim>
                                    <p:anim calcmode="lin" valueType="num">
                                      <p:cBhvr>
                                        <p:cTn id="118" dur="500" fill="hold"/>
                                        <p:tgtEl>
                                          <p:spTgt spid="239"/>
                                        </p:tgtEl>
                                        <p:attrNameLst>
                                          <p:attrName>ppt_h</p:attrName>
                                        </p:attrNameLst>
                                      </p:cBhvr>
                                      <p:tavLst>
                                        <p:tav tm="0">
                                          <p:val>
                                            <p:fltVal val="0"/>
                                          </p:val>
                                        </p:tav>
                                        <p:tav tm="100000">
                                          <p:val>
                                            <p:strVal val="#ppt_h"/>
                                          </p:val>
                                        </p:tav>
                                      </p:tavLst>
                                    </p:anim>
                                    <p:animEffect transition="in" filter="fade">
                                      <p:cBhvr>
                                        <p:cTn id="119" dur="500"/>
                                        <p:tgtEl>
                                          <p:spTgt spid="239"/>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40"/>
                                        </p:tgtEl>
                                        <p:attrNameLst>
                                          <p:attrName>style.visibility</p:attrName>
                                        </p:attrNameLst>
                                      </p:cBhvr>
                                      <p:to>
                                        <p:strVal val="visible"/>
                                      </p:to>
                                    </p:set>
                                    <p:anim calcmode="lin" valueType="num">
                                      <p:cBhvr>
                                        <p:cTn id="122" dur="500" fill="hold"/>
                                        <p:tgtEl>
                                          <p:spTgt spid="240"/>
                                        </p:tgtEl>
                                        <p:attrNameLst>
                                          <p:attrName>ppt_w</p:attrName>
                                        </p:attrNameLst>
                                      </p:cBhvr>
                                      <p:tavLst>
                                        <p:tav tm="0">
                                          <p:val>
                                            <p:fltVal val="0"/>
                                          </p:val>
                                        </p:tav>
                                        <p:tav tm="100000">
                                          <p:val>
                                            <p:strVal val="#ppt_w"/>
                                          </p:val>
                                        </p:tav>
                                      </p:tavLst>
                                    </p:anim>
                                    <p:anim calcmode="lin" valueType="num">
                                      <p:cBhvr>
                                        <p:cTn id="123" dur="500" fill="hold"/>
                                        <p:tgtEl>
                                          <p:spTgt spid="240"/>
                                        </p:tgtEl>
                                        <p:attrNameLst>
                                          <p:attrName>ppt_h</p:attrName>
                                        </p:attrNameLst>
                                      </p:cBhvr>
                                      <p:tavLst>
                                        <p:tav tm="0">
                                          <p:val>
                                            <p:fltVal val="0"/>
                                          </p:val>
                                        </p:tav>
                                        <p:tav tm="100000">
                                          <p:val>
                                            <p:strVal val="#ppt_h"/>
                                          </p:val>
                                        </p:tav>
                                      </p:tavLst>
                                    </p:anim>
                                    <p:animEffect transition="in" filter="fade">
                                      <p:cBhvr>
                                        <p:cTn id="124" dur="500"/>
                                        <p:tgtEl>
                                          <p:spTgt spid="240"/>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41"/>
                                        </p:tgtEl>
                                        <p:attrNameLst>
                                          <p:attrName>style.visibility</p:attrName>
                                        </p:attrNameLst>
                                      </p:cBhvr>
                                      <p:to>
                                        <p:strVal val="visible"/>
                                      </p:to>
                                    </p:set>
                                    <p:anim calcmode="lin" valueType="num">
                                      <p:cBhvr>
                                        <p:cTn id="127" dur="500" fill="hold"/>
                                        <p:tgtEl>
                                          <p:spTgt spid="241"/>
                                        </p:tgtEl>
                                        <p:attrNameLst>
                                          <p:attrName>ppt_w</p:attrName>
                                        </p:attrNameLst>
                                      </p:cBhvr>
                                      <p:tavLst>
                                        <p:tav tm="0">
                                          <p:val>
                                            <p:fltVal val="0"/>
                                          </p:val>
                                        </p:tav>
                                        <p:tav tm="100000">
                                          <p:val>
                                            <p:strVal val="#ppt_w"/>
                                          </p:val>
                                        </p:tav>
                                      </p:tavLst>
                                    </p:anim>
                                    <p:anim calcmode="lin" valueType="num">
                                      <p:cBhvr>
                                        <p:cTn id="128" dur="500" fill="hold"/>
                                        <p:tgtEl>
                                          <p:spTgt spid="241"/>
                                        </p:tgtEl>
                                        <p:attrNameLst>
                                          <p:attrName>ppt_h</p:attrName>
                                        </p:attrNameLst>
                                      </p:cBhvr>
                                      <p:tavLst>
                                        <p:tav tm="0">
                                          <p:val>
                                            <p:fltVal val="0"/>
                                          </p:val>
                                        </p:tav>
                                        <p:tav tm="100000">
                                          <p:val>
                                            <p:strVal val="#ppt_h"/>
                                          </p:val>
                                        </p:tav>
                                      </p:tavLst>
                                    </p:anim>
                                    <p:animEffect transition="in" filter="fade">
                                      <p:cBhvr>
                                        <p:cTn id="129" dur="500"/>
                                        <p:tgtEl>
                                          <p:spTgt spid="241"/>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42"/>
                                        </p:tgtEl>
                                        <p:attrNameLst>
                                          <p:attrName>style.visibility</p:attrName>
                                        </p:attrNameLst>
                                      </p:cBhvr>
                                      <p:to>
                                        <p:strVal val="visible"/>
                                      </p:to>
                                    </p:set>
                                    <p:anim calcmode="lin" valueType="num">
                                      <p:cBhvr>
                                        <p:cTn id="132" dur="500" fill="hold"/>
                                        <p:tgtEl>
                                          <p:spTgt spid="242"/>
                                        </p:tgtEl>
                                        <p:attrNameLst>
                                          <p:attrName>ppt_w</p:attrName>
                                        </p:attrNameLst>
                                      </p:cBhvr>
                                      <p:tavLst>
                                        <p:tav tm="0">
                                          <p:val>
                                            <p:fltVal val="0"/>
                                          </p:val>
                                        </p:tav>
                                        <p:tav tm="100000">
                                          <p:val>
                                            <p:strVal val="#ppt_w"/>
                                          </p:val>
                                        </p:tav>
                                      </p:tavLst>
                                    </p:anim>
                                    <p:anim calcmode="lin" valueType="num">
                                      <p:cBhvr>
                                        <p:cTn id="133" dur="500" fill="hold"/>
                                        <p:tgtEl>
                                          <p:spTgt spid="242"/>
                                        </p:tgtEl>
                                        <p:attrNameLst>
                                          <p:attrName>ppt_h</p:attrName>
                                        </p:attrNameLst>
                                      </p:cBhvr>
                                      <p:tavLst>
                                        <p:tav tm="0">
                                          <p:val>
                                            <p:fltVal val="0"/>
                                          </p:val>
                                        </p:tav>
                                        <p:tav tm="100000">
                                          <p:val>
                                            <p:strVal val="#ppt_h"/>
                                          </p:val>
                                        </p:tav>
                                      </p:tavLst>
                                    </p:anim>
                                    <p:animEffect transition="in" filter="fade">
                                      <p:cBhvr>
                                        <p:cTn id="134" dur="500"/>
                                        <p:tgtEl>
                                          <p:spTgt spid="242"/>
                                        </p:tgtEl>
                                      </p:cBhvr>
                                    </p:animEffect>
                                  </p:childTnLst>
                                </p:cTn>
                              </p:par>
                              <p:par>
                                <p:cTn id="135" presetID="53" presetClass="entr" presetSubtype="16" fill="hold" nodeType="withEffect">
                                  <p:stCondLst>
                                    <p:cond delay="0"/>
                                  </p:stCondLst>
                                  <p:childTnLst>
                                    <p:set>
                                      <p:cBhvr>
                                        <p:cTn id="136" dur="1" fill="hold">
                                          <p:stCondLst>
                                            <p:cond delay="0"/>
                                          </p:stCondLst>
                                        </p:cTn>
                                        <p:tgtEl>
                                          <p:spTgt spid="11294"/>
                                        </p:tgtEl>
                                        <p:attrNameLst>
                                          <p:attrName>style.visibility</p:attrName>
                                        </p:attrNameLst>
                                      </p:cBhvr>
                                      <p:to>
                                        <p:strVal val="visible"/>
                                      </p:to>
                                    </p:set>
                                    <p:anim calcmode="lin" valueType="num">
                                      <p:cBhvr>
                                        <p:cTn id="137" dur="500" fill="hold"/>
                                        <p:tgtEl>
                                          <p:spTgt spid="11294"/>
                                        </p:tgtEl>
                                        <p:attrNameLst>
                                          <p:attrName>ppt_w</p:attrName>
                                        </p:attrNameLst>
                                      </p:cBhvr>
                                      <p:tavLst>
                                        <p:tav tm="0">
                                          <p:val>
                                            <p:fltVal val="0"/>
                                          </p:val>
                                        </p:tav>
                                        <p:tav tm="100000">
                                          <p:val>
                                            <p:strVal val="#ppt_w"/>
                                          </p:val>
                                        </p:tav>
                                      </p:tavLst>
                                    </p:anim>
                                    <p:anim calcmode="lin" valueType="num">
                                      <p:cBhvr>
                                        <p:cTn id="138" dur="500" fill="hold"/>
                                        <p:tgtEl>
                                          <p:spTgt spid="11294"/>
                                        </p:tgtEl>
                                        <p:attrNameLst>
                                          <p:attrName>ppt_h</p:attrName>
                                        </p:attrNameLst>
                                      </p:cBhvr>
                                      <p:tavLst>
                                        <p:tav tm="0">
                                          <p:val>
                                            <p:fltVal val="0"/>
                                          </p:val>
                                        </p:tav>
                                        <p:tav tm="100000">
                                          <p:val>
                                            <p:strVal val="#ppt_h"/>
                                          </p:val>
                                        </p:tav>
                                      </p:tavLst>
                                    </p:anim>
                                    <p:animEffect transition="in" filter="fade">
                                      <p:cBhvr>
                                        <p:cTn id="139" dur="500"/>
                                        <p:tgtEl>
                                          <p:spTgt spid="11294"/>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244"/>
                                        </p:tgtEl>
                                        <p:attrNameLst>
                                          <p:attrName>style.visibility</p:attrName>
                                        </p:attrNameLst>
                                      </p:cBhvr>
                                      <p:to>
                                        <p:strVal val="visible"/>
                                      </p:to>
                                    </p:set>
                                    <p:anim calcmode="lin" valueType="num">
                                      <p:cBhvr>
                                        <p:cTn id="142" dur="500" fill="hold"/>
                                        <p:tgtEl>
                                          <p:spTgt spid="244"/>
                                        </p:tgtEl>
                                        <p:attrNameLst>
                                          <p:attrName>ppt_w</p:attrName>
                                        </p:attrNameLst>
                                      </p:cBhvr>
                                      <p:tavLst>
                                        <p:tav tm="0">
                                          <p:val>
                                            <p:fltVal val="0"/>
                                          </p:val>
                                        </p:tav>
                                        <p:tav tm="100000">
                                          <p:val>
                                            <p:strVal val="#ppt_w"/>
                                          </p:val>
                                        </p:tav>
                                      </p:tavLst>
                                    </p:anim>
                                    <p:anim calcmode="lin" valueType="num">
                                      <p:cBhvr>
                                        <p:cTn id="143" dur="500" fill="hold"/>
                                        <p:tgtEl>
                                          <p:spTgt spid="244"/>
                                        </p:tgtEl>
                                        <p:attrNameLst>
                                          <p:attrName>ppt_h</p:attrName>
                                        </p:attrNameLst>
                                      </p:cBhvr>
                                      <p:tavLst>
                                        <p:tav tm="0">
                                          <p:val>
                                            <p:fltVal val="0"/>
                                          </p:val>
                                        </p:tav>
                                        <p:tav tm="100000">
                                          <p:val>
                                            <p:strVal val="#ppt_h"/>
                                          </p:val>
                                        </p:tav>
                                      </p:tavLst>
                                    </p:anim>
                                    <p:animEffect transition="in" filter="fade">
                                      <p:cBhvr>
                                        <p:cTn id="144" dur="500"/>
                                        <p:tgtEl>
                                          <p:spTgt spid="244"/>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245"/>
                                        </p:tgtEl>
                                        <p:attrNameLst>
                                          <p:attrName>style.visibility</p:attrName>
                                        </p:attrNameLst>
                                      </p:cBhvr>
                                      <p:to>
                                        <p:strVal val="visible"/>
                                      </p:to>
                                    </p:set>
                                    <p:anim calcmode="lin" valueType="num">
                                      <p:cBhvr>
                                        <p:cTn id="147" dur="500" fill="hold"/>
                                        <p:tgtEl>
                                          <p:spTgt spid="245"/>
                                        </p:tgtEl>
                                        <p:attrNameLst>
                                          <p:attrName>ppt_w</p:attrName>
                                        </p:attrNameLst>
                                      </p:cBhvr>
                                      <p:tavLst>
                                        <p:tav tm="0">
                                          <p:val>
                                            <p:fltVal val="0"/>
                                          </p:val>
                                        </p:tav>
                                        <p:tav tm="100000">
                                          <p:val>
                                            <p:strVal val="#ppt_w"/>
                                          </p:val>
                                        </p:tav>
                                      </p:tavLst>
                                    </p:anim>
                                    <p:anim calcmode="lin" valueType="num">
                                      <p:cBhvr>
                                        <p:cTn id="148" dur="500" fill="hold"/>
                                        <p:tgtEl>
                                          <p:spTgt spid="245"/>
                                        </p:tgtEl>
                                        <p:attrNameLst>
                                          <p:attrName>ppt_h</p:attrName>
                                        </p:attrNameLst>
                                      </p:cBhvr>
                                      <p:tavLst>
                                        <p:tav tm="0">
                                          <p:val>
                                            <p:fltVal val="0"/>
                                          </p:val>
                                        </p:tav>
                                        <p:tav tm="100000">
                                          <p:val>
                                            <p:strVal val="#ppt_h"/>
                                          </p:val>
                                        </p:tav>
                                      </p:tavLst>
                                    </p:anim>
                                    <p:animEffect transition="in" filter="fade">
                                      <p:cBhvr>
                                        <p:cTn id="149" dur="500"/>
                                        <p:tgtEl>
                                          <p:spTgt spid="245"/>
                                        </p:tgtEl>
                                      </p:cBhvr>
                                    </p:animEffect>
                                  </p:childTnLst>
                                </p:cTn>
                              </p:par>
                              <p:par>
                                <p:cTn id="150" presetID="53" presetClass="entr" presetSubtype="16" fill="hold" nodeType="withEffect">
                                  <p:stCondLst>
                                    <p:cond delay="0"/>
                                  </p:stCondLst>
                                  <p:childTnLst>
                                    <p:set>
                                      <p:cBhvr>
                                        <p:cTn id="151" dur="1" fill="hold">
                                          <p:stCondLst>
                                            <p:cond delay="0"/>
                                          </p:stCondLst>
                                        </p:cTn>
                                        <p:tgtEl>
                                          <p:spTgt spid="11297"/>
                                        </p:tgtEl>
                                        <p:attrNameLst>
                                          <p:attrName>style.visibility</p:attrName>
                                        </p:attrNameLst>
                                      </p:cBhvr>
                                      <p:to>
                                        <p:strVal val="visible"/>
                                      </p:to>
                                    </p:set>
                                    <p:anim calcmode="lin" valueType="num">
                                      <p:cBhvr>
                                        <p:cTn id="152" dur="500" fill="hold"/>
                                        <p:tgtEl>
                                          <p:spTgt spid="11297"/>
                                        </p:tgtEl>
                                        <p:attrNameLst>
                                          <p:attrName>ppt_w</p:attrName>
                                        </p:attrNameLst>
                                      </p:cBhvr>
                                      <p:tavLst>
                                        <p:tav tm="0">
                                          <p:val>
                                            <p:fltVal val="0"/>
                                          </p:val>
                                        </p:tav>
                                        <p:tav tm="100000">
                                          <p:val>
                                            <p:strVal val="#ppt_w"/>
                                          </p:val>
                                        </p:tav>
                                      </p:tavLst>
                                    </p:anim>
                                    <p:anim calcmode="lin" valueType="num">
                                      <p:cBhvr>
                                        <p:cTn id="153" dur="500" fill="hold"/>
                                        <p:tgtEl>
                                          <p:spTgt spid="11297"/>
                                        </p:tgtEl>
                                        <p:attrNameLst>
                                          <p:attrName>ppt_h</p:attrName>
                                        </p:attrNameLst>
                                      </p:cBhvr>
                                      <p:tavLst>
                                        <p:tav tm="0">
                                          <p:val>
                                            <p:fltVal val="0"/>
                                          </p:val>
                                        </p:tav>
                                        <p:tav tm="100000">
                                          <p:val>
                                            <p:strVal val="#ppt_h"/>
                                          </p:val>
                                        </p:tav>
                                      </p:tavLst>
                                    </p:anim>
                                    <p:animEffect transition="in" filter="fade">
                                      <p:cBhvr>
                                        <p:cTn id="154" dur="500"/>
                                        <p:tgtEl>
                                          <p:spTgt spid="11297"/>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247"/>
                                        </p:tgtEl>
                                        <p:attrNameLst>
                                          <p:attrName>style.visibility</p:attrName>
                                        </p:attrNameLst>
                                      </p:cBhvr>
                                      <p:to>
                                        <p:strVal val="visible"/>
                                      </p:to>
                                    </p:set>
                                    <p:anim calcmode="lin" valueType="num">
                                      <p:cBhvr>
                                        <p:cTn id="157" dur="500" fill="hold"/>
                                        <p:tgtEl>
                                          <p:spTgt spid="247"/>
                                        </p:tgtEl>
                                        <p:attrNameLst>
                                          <p:attrName>ppt_w</p:attrName>
                                        </p:attrNameLst>
                                      </p:cBhvr>
                                      <p:tavLst>
                                        <p:tav tm="0">
                                          <p:val>
                                            <p:fltVal val="0"/>
                                          </p:val>
                                        </p:tav>
                                        <p:tav tm="100000">
                                          <p:val>
                                            <p:strVal val="#ppt_w"/>
                                          </p:val>
                                        </p:tav>
                                      </p:tavLst>
                                    </p:anim>
                                    <p:anim calcmode="lin" valueType="num">
                                      <p:cBhvr>
                                        <p:cTn id="158" dur="500" fill="hold"/>
                                        <p:tgtEl>
                                          <p:spTgt spid="247"/>
                                        </p:tgtEl>
                                        <p:attrNameLst>
                                          <p:attrName>ppt_h</p:attrName>
                                        </p:attrNameLst>
                                      </p:cBhvr>
                                      <p:tavLst>
                                        <p:tav tm="0">
                                          <p:val>
                                            <p:fltVal val="0"/>
                                          </p:val>
                                        </p:tav>
                                        <p:tav tm="100000">
                                          <p:val>
                                            <p:strVal val="#ppt_h"/>
                                          </p:val>
                                        </p:tav>
                                      </p:tavLst>
                                    </p:anim>
                                    <p:animEffect transition="in" filter="fade">
                                      <p:cBhvr>
                                        <p:cTn id="159" dur="500"/>
                                        <p:tgtEl>
                                          <p:spTgt spid="247"/>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248"/>
                                        </p:tgtEl>
                                        <p:attrNameLst>
                                          <p:attrName>style.visibility</p:attrName>
                                        </p:attrNameLst>
                                      </p:cBhvr>
                                      <p:to>
                                        <p:strVal val="visible"/>
                                      </p:to>
                                    </p:set>
                                    <p:anim calcmode="lin" valueType="num">
                                      <p:cBhvr>
                                        <p:cTn id="162" dur="500" fill="hold"/>
                                        <p:tgtEl>
                                          <p:spTgt spid="248"/>
                                        </p:tgtEl>
                                        <p:attrNameLst>
                                          <p:attrName>ppt_w</p:attrName>
                                        </p:attrNameLst>
                                      </p:cBhvr>
                                      <p:tavLst>
                                        <p:tav tm="0">
                                          <p:val>
                                            <p:fltVal val="0"/>
                                          </p:val>
                                        </p:tav>
                                        <p:tav tm="100000">
                                          <p:val>
                                            <p:strVal val="#ppt_w"/>
                                          </p:val>
                                        </p:tav>
                                      </p:tavLst>
                                    </p:anim>
                                    <p:anim calcmode="lin" valueType="num">
                                      <p:cBhvr>
                                        <p:cTn id="163" dur="500" fill="hold"/>
                                        <p:tgtEl>
                                          <p:spTgt spid="248"/>
                                        </p:tgtEl>
                                        <p:attrNameLst>
                                          <p:attrName>ppt_h</p:attrName>
                                        </p:attrNameLst>
                                      </p:cBhvr>
                                      <p:tavLst>
                                        <p:tav tm="0">
                                          <p:val>
                                            <p:fltVal val="0"/>
                                          </p:val>
                                        </p:tav>
                                        <p:tav tm="100000">
                                          <p:val>
                                            <p:strVal val="#ppt_h"/>
                                          </p:val>
                                        </p:tav>
                                      </p:tavLst>
                                    </p:anim>
                                    <p:animEffect transition="in" filter="fade">
                                      <p:cBhvr>
                                        <p:cTn id="164" dur="500"/>
                                        <p:tgtEl>
                                          <p:spTgt spid="248"/>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249"/>
                                        </p:tgtEl>
                                        <p:attrNameLst>
                                          <p:attrName>style.visibility</p:attrName>
                                        </p:attrNameLst>
                                      </p:cBhvr>
                                      <p:to>
                                        <p:strVal val="visible"/>
                                      </p:to>
                                    </p:set>
                                    <p:anim calcmode="lin" valueType="num">
                                      <p:cBhvr>
                                        <p:cTn id="167" dur="500" fill="hold"/>
                                        <p:tgtEl>
                                          <p:spTgt spid="249"/>
                                        </p:tgtEl>
                                        <p:attrNameLst>
                                          <p:attrName>ppt_w</p:attrName>
                                        </p:attrNameLst>
                                      </p:cBhvr>
                                      <p:tavLst>
                                        <p:tav tm="0">
                                          <p:val>
                                            <p:fltVal val="0"/>
                                          </p:val>
                                        </p:tav>
                                        <p:tav tm="100000">
                                          <p:val>
                                            <p:strVal val="#ppt_w"/>
                                          </p:val>
                                        </p:tav>
                                      </p:tavLst>
                                    </p:anim>
                                    <p:anim calcmode="lin" valueType="num">
                                      <p:cBhvr>
                                        <p:cTn id="168" dur="500" fill="hold"/>
                                        <p:tgtEl>
                                          <p:spTgt spid="249"/>
                                        </p:tgtEl>
                                        <p:attrNameLst>
                                          <p:attrName>ppt_h</p:attrName>
                                        </p:attrNameLst>
                                      </p:cBhvr>
                                      <p:tavLst>
                                        <p:tav tm="0">
                                          <p:val>
                                            <p:fltVal val="0"/>
                                          </p:val>
                                        </p:tav>
                                        <p:tav tm="100000">
                                          <p:val>
                                            <p:strVal val="#ppt_h"/>
                                          </p:val>
                                        </p:tav>
                                      </p:tavLst>
                                    </p:anim>
                                    <p:animEffect transition="in" filter="fade">
                                      <p:cBhvr>
                                        <p:cTn id="169" dur="500"/>
                                        <p:tgtEl>
                                          <p:spTgt spid="249"/>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250"/>
                                        </p:tgtEl>
                                        <p:attrNameLst>
                                          <p:attrName>style.visibility</p:attrName>
                                        </p:attrNameLst>
                                      </p:cBhvr>
                                      <p:to>
                                        <p:strVal val="visible"/>
                                      </p:to>
                                    </p:set>
                                    <p:anim calcmode="lin" valueType="num">
                                      <p:cBhvr>
                                        <p:cTn id="172" dur="500" fill="hold"/>
                                        <p:tgtEl>
                                          <p:spTgt spid="250"/>
                                        </p:tgtEl>
                                        <p:attrNameLst>
                                          <p:attrName>ppt_w</p:attrName>
                                        </p:attrNameLst>
                                      </p:cBhvr>
                                      <p:tavLst>
                                        <p:tav tm="0">
                                          <p:val>
                                            <p:fltVal val="0"/>
                                          </p:val>
                                        </p:tav>
                                        <p:tav tm="100000">
                                          <p:val>
                                            <p:strVal val="#ppt_w"/>
                                          </p:val>
                                        </p:tav>
                                      </p:tavLst>
                                    </p:anim>
                                    <p:anim calcmode="lin" valueType="num">
                                      <p:cBhvr>
                                        <p:cTn id="173" dur="500" fill="hold"/>
                                        <p:tgtEl>
                                          <p:spTgt spid="250"/>
                                        </p:tgtEl>
                                        <p:attrNameLst>
                                          <p:attrName>ppt_h</p:attrName>
                                        </p:attrNameLst>
                                      </p:cBhvr>
                                      <p:tavLst>
                                        <p:tav tm="0">
                                          <p:val>
                                            <p:fltVal val="0"/>
                                          </p:val>
                                        </p:tav>
                                        <p:tav tm="100000">
                                          <p:val>
                                            <p:strVal val="#ppt_h"/>
                                          </p:val>
                                        </p:tav>
                                      </p:tavLst>
                                    </p:anim>
                                    <p:animEffect transition="in" filter="fade">
                                      <p:cBhvr>
                                        <p:cTn id="174" dur="500"/>
                                        <p:tgtEl>
                                          <p:spTgt spid="250"/>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256"/>
                                        </p:tgtEl>
                                        <p:attrNameLst>
                                          <p:attrName>style.visibility</p:attrName>
                                        </p:attrNameLst>
                                      </p:cBhvr>
                                      <p:to>
                                        <p:strVal val="visible"/>
                                      </p:to>
                                    </p:set>
                                    <p:anim calcmode="lin" valueType="num">
                                      <p:cBhvr>
                                        <p:cTn id="177" dur="500" fill="hold"/>
                                        <p:tgtEl>
                                          <p:spTgt spid="256"/>
                                        </p:tgtEl>
                                        <p:attrNameLst>
                                          <p:attrName>ppt_w</p:attrName>
                                        </p:attrNameLst>
                                      </p:cBhvr>
                                      <p:tavLst>
                                        <p:tav tm="0">
                                          <p:val>
                                            <p:fltVal val="0"/>
                                          </p:val>
                                        </p:tav>
                                        <p:tav tm="100000">
                                          <p:val>
                                            <p:strVal val="#ppt_w"/>
                                          </p:val>
                                        </p:tav>
                                      </p:tavLst>
                                    </p:anim>
                                    <p:anim calcmode="lin" valueType="num">
                                      <p:cBhvr>
                                        <p:cTn id="178" dur="500" fill="hold"/>
                                        <p:tgtEl>
                                          <p:spTgt spid="256"/>
                                        </p:tgtEl>
                                        <p:attrNameLst>
                                          <p:attrName>ppt_h</p:attrName>
                                        </p:attrNameLst>
                                      </p:cBhvr>
                                      <p:tavLst>
                                        <p:tav tm="0">
                                          <p:val>
                                            <p:fltVal val="0"/>
                                          </p:val>
                                        </p:tav>
                                        <p:tav tm="100000">
                                          <p:val>
                                            <p:strVal val="#ppt_h"/>
                                          </p:val>
                                        </p:tav>
                                      </p:tavLst>
                                    </p:anim>
                                    <p:animEffect transition="in" filter="fade">
                                      <p:cBhvr>
                                        <p:cTn id="179" dur="500"/>
                                        <p:tgtEl>
                                          <p:spTgt spid="25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257"/>
                                        </p:tgtEl>
                                        <p:attrNameLst>
                                          <p:attrName>style.visibility</p:attrName>
                                        </p:attrNameLst>
                                      </p:cBhvr>
                                      <p:to>
                                        <p:strVal val="visible"/>
                                      </p:to>
                                    </p:set>
                                    <p:anim calcmode="lin" valueType="num">
                                      <p:cBhvr>
                                        <p:cTn id="182" dur="500" fill="hold"/>
                                        <p:tgtEl>
                                          <p:spTgt spid="257"/>
                                        </p:tgtEl>
                                        <p:attrNameLst>
                                          <p:attrName>ppt_w</p:attrName>
                                        </p:attrNameLst>
                                      </p:cBhvr>
                                      <p:tavLst>
                                        <p:tav tm="0">
                                          <p:val>
                                            <p:fltVal val="0"/>
                                          </p:val>
                                        </p:tav>
                                        <p:tav tm="100000">
                                          <p:val>
                                            <p:strVal val="#ppt_w"/>
                                          </p:val>
                                        </p:tav>
                                      </p:tavLst>
                                    </p:anim>
                                    <p:anim calcmode="lin" valueType="num">
                                      <p:cBhvr>
                                        <p:cTn id="183" dur="500" fill="hold"/>
                                        <p:tgtEl>
                                          <p:spTgt spid="257"/>
                                        </p:tgtEl>
                                        <p:attrNameLst>
                                          <p:attrName>ppt_h</p:attrName>
                                        </p:attrNameLst>
                                      </p:cBhvr>
                                      <p:tavLst>
                                        <p:tav tm="0">
                                          <p:val>
                                            <p:fltVal val="0"/>
                                          </p:val>
                                        </p:tav>
                                        <p:tav tm="100000">
                                          <p:val>
                                            <p:strVal val="#ppt_h"/>
                                          </p:val>
                                        </p:tav>
                                      </p:tavLst>
                                    </p:anim>
                                    <p:animEffect transition="in" filter="fade">
                                      <p:cBhvr>
                                        <p:cTn id="184" dur="500"/>
                                        <p:tgtEl>
                                          <p:spTgt spid="257"/>
                                        </p:tgtEl>
                                      </p:cBhvr>
                                    </p:animEffect>
                                  </p:childTnLst>
                                </p:cTn>
                              </p:par>
                              <p:par>
                                <p:cTn id="185" presetID="53" presetClass="entr" presetSubtype="16" fill="hold" nodeType="withEffect">
                                  <p:stCondLst>
                                    <p:cond delay="0"/>
                                  </p:stCondLst>
                                  <p:childTnLst>
                                    <p:set>
                                      <p:cBhvr>
                                        <p:cTn id="186" dur="1" fill="hold">
                                          <p:stCondLst>
                                            <p:cond delay="0"/>
                                          </p:stCondLst>
                                        </p:cTn>
                                        <p:tgtEl>
                                          <p:spTgt spid="11304"/>
                                        </p:tgtEl>
                                        <p:attrNameLst>
                                          <p:attrName>style.visibility</p:attrName>
                                        </p:attrNameLst>
                                      </p:cBhvr>
                                      <p:to>
                                        <p:strVal val="visible"/>
                                      </p:to>
                                    </p:set>
                                    <p:anim calcmode="lin" valueType="num">
                                      <p:cBhvr>
                                        <p:cTn id="187" dur="500" fill="hold"/>
                                        <p:tgtEl>
                                          <p:spTgt spid="11304"/>
                                        </p:tgtEl>
                                        <p:attrNameLst>
                                          <p:attrName>ppt_w</p:attrName>
                                        </p:attrNameLst>
                                      </p:cBhvr>
                                      <p:tavLst>
                                        <p:tav tm="0">
                                          <p:val>
                                            <p:fltVal val="0"/>
                                          </p:val>
                                        </p:tav>
                                        <p:tav tm="100000">
                                          <p:val>
                                            <p:strVal val="#ppt_w"/>
                                          </p:val>
                                        </p:tav>
                                      </p:tavLst>
                                    </p:anim>
                                    <p:anim calcmode="lin" valueType="num">
                                      <p:cBhvr>
                                        <p:cTn id="188" dur="500" fill="hold"/>
                                        <p:tgtEl>
                                          <p:spTgt spid="11304"/>
                                        </p:tgtEl>
                                        <p:attrNameLst>
                                          <p:attrName>ppt_h</p:attrName>
                                        </p:attrNameLst>
                                      </p:cBhvr>
                                      <p:tavLst>
                                        <p:tav tm="0">
                                          <p:val>
                                            <p:fltVal val="0"/>
                                          </p:val>
                                        </p:tav>
                                        <p:tav tm="100000">
                                          <p:val>
                                            <p:strVal val="#ppt_h"/>
                                          </p:val>
                                        </p:tav>
                                      </p:tavLst>
                                    </p:anim>
                                    <p:animEffect transition="in" filter="fade">
                                      <p:cBhvr>
                                        <p:cTn id="189" dur="500"/>
                                        <p:tgtEl>
                                          <p:spTgt spid="11304"/>
                                        </p:tgtEl>
                                      </p:cBhvr>
                                    </p:animEffect>
                                  </p:childTnLst>
                                </p:cTn>
                              </p:par>
                              <p:par>
                                <p:cTn id="190" presetID="53" presetClass="entr" presetSubtype="16" fill="hold" nodeType="withEffect">
                                  <p:stCondLst>
                                    <p:cond delay="0"/>
                                  </p:stCondLst>
                                  <p:childTnLst>
                                    <p:set>
                                      <p:cBhvr>
                                        <p:cTn id="191" dur="1" fill="hold">
                                          <p:stCondLst>
                                            <p:cond delay="0"/>
                                          </p:stCondLst>
                                        </p:cTn>
                                        <p:tgtEl>
                                          <p:spTgt spid="11305"/>
                                        </p:tgtEl>
                                        <p:attrNameLst>
                                          <p:attrName>style.visibility</p:attrName>
                                        </p:attrNameLst>
                                      </p:cBhvr>
                                      <p:to>
                                        <p:strVal val="visible"/>
                                      </p:to>
                                    </p:set>
                                    <p:anim calcmode="lin" valueType="num">
                                      <p:cBhvr>
                                        <p:cTn id="192" dur="500" fill="hold"/>
                                        <p:tgtEl>
                                          <p:spTgt spid="11305"/>
                                        </p:tgtEl>
                                        <p:attrNameLst>
                                          <p:attrName>ppt_w</p:attrName>
                                        </p:attrNameLst>
                                      </p:cBhvr>
                                      <p:tavLst>
                                        <p:tav tm="0">
                                          <p:val>
                                            <p:fltVal val="0"/>
                                          </p:val>
                                        </p:tav>
                                        <p:tav tm="100000">
                                          <p:val>
                                            <p:strVal val="#ppt_w"/>
                                          </p:val>
                                        </p:tav>
                                      </p:tavLst>
                                    </p:anim>
                                    <p:anim calcmode="lin" valueType="num">
                                      <p:cBhvr>
                                        <p:cTn id="193" dur="500" fill="hold"/>
                                        <p:tgtEl>
                                          <p:spTgt spid="11305"/>
                                        </p:tgtEl>
                                        <p:attrNameLst>
                                          <p:attrName>ppt_h</p:attrName>
                                        </p:attrNameLst>
                                      </p:cBhvr>
                                      <p:tavLst>
                                        <p:tav tm="0">
                                          <p:val>
                                            <p:fltVal val="0"/>
                                          </p:val>
                                        </p:tav>
                                        <p:tav tm="100000">
                                          <p:val>
                                            <p:strVal val="#ppt_h"/>
                                          </p:val>
                                        </p:tav>
                                      </p:tavLst>
                                    </p:anim>
                                    <p:animEffect transition="in" filter="fade">
                                      <p:cBhvr>
                                        <p:cTn id="194" dur="500"/>
                                        <p:tgtEl>
                                          <p:spTgt spid="11305"/>
                                        </p:tgtEl>
                                      </p:cBhvr>
                                    </p:animEffect>
                                  </p:childTnLst>
                                </p:cTn>
                              </p:par>
                              <p:par>
                                <p:cTn id="195" presetID="53" presetClass="entr" presetSubtype="16" fill="hold" nodeType="withEffect">
                                  <p:stCondLst>
                                    <p:cond delay="0"/>
                                  </p:stCondLst>
                                  <p:childTnLst>
                                    <p:set>
                                      <p:cBhvr>
                                        <p:cTn id="196" dur="1" fill="hold">
                                          <p:stCondLst>
                                            <p:cond delay="0"/>
                                          </p:stCondLst>
                                        </p:cTn>
                                        <p:tgtEl>
                                          <p:spTgt spid="11306"/>
                                        </p:tgtEl>
                                        <p:attrNameLst>
                                          <p:attrName>style.visibility</p:attrName>
                                        </p:attrNameLst>
                                      </p:cBhvr>
                                      <p:to>
                                        <p:strVal val="visible"/>
                                      </p:to>
                                    </p:set>
                                    <p:anim calcmode="lin" valueType="num">
                                      <p:cBhvr>
                                        <p:cTn id="197" dur="500" fill="hold"/>
                                        <p:tgtEl>
                                          <p:spTgt spid="11306"/>
                                        </p:tgtEl>
                                        <p:attrNameLst>
                                          <p:attrName>ppt_w</p:attrName>
                                        </p:attrNameLst>
                                      </p:cBhvr>
                                      <p:tavLst>
                                        <p:tav tm="0">
                                          <p:val>
                                            <p:fltVal val="0"/>
                                          </p:val>
                                        </p:tav>
                                        <p:tav tm="100000">
                                          <p:val>
                                            <p:strVal val="#ppt_w"/>
                                          </p:val>
                                        </p:tav>
                                      </p:tavLst>
                                    </p:anim>
                                    <p:anim calcmode="lin" valueType="num">
                                      <p:cBhvr>
                                        <p:cTn id="198" dur="500" fill="hold"/>
                                        <p:tgtEl>
                                          <p:spTgt spid="11306"/>
                                        </p:tgtEl>
                                        <p:attrNameLst>
                                          <p:attrName>ppt_h</p:attrName>
                                        </p:attrNameLst>
                                      </p:cBhvr>
                                      <p:tavLst>
                                        <p:tav tm="0">
                                          <p:val>
                                            <p:fltVal val="0"/>
                                          </p:val>
                                        </p:tav>
                                        <p:tav tm="100000">
                                          <p:val>
                                            <p:strVal val="#ppt_h"/>
                                          </p:val>
                                        </p:tav>
                                      </p:tavLst>
                                    </p:anim>
                                    <p:animEffect transition="in" filter="fade">
                                      <p:cBhvr>
                                        <p:cTn id="199" dur="500"/>
                                        <p:tgtEl>
                                          <p:spTgt spid="11306"/>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285"/>
                                        </p:tgtEl>
                                        <p:attrNameLst>
                                          <p:attrName>style.visibility</p:attrName>
                                        </p:attrNameLst>
                                      </p:cBhvr>
                                      <p:to>
                                        <p:strVal val="visible"/>
                                      </p:to>
                                    </p:set>
                                    <p:anim calcmode="lin" valueType="num">
                                      <p:cBhvr>
                                        <p:cTn id="202" dur="500" fill="hold"/>
                                        <p:tgtEl>
                                          <p:spTgt spid="285"/>
                                        </p:tgtEl>
                                        <p:attrNameLst>
                                          <p:attrName>ppt_w</p:attrName>
                                        </p:attrNameLst>
                                      </p:cBhvr>
                                      <p:tavLst>
                                        <p:tav tm="0">
                                          <p:val>
                                            <p:fltVal val="0"/>
                                          </p:val>
                                        </p:tav>
                                        <p:tav tm="100000">
                                          <p:val>
                                            <p:strVal val="#ppt_w"/>
                                          </p:val>
                                        </p:tav>
                                      </p:tavLst>
                                    </p:anim>
                                    <p:anim calcmode="lin" valueType="num">
                                      <p:cBhvr>
                                        <p:cTn id="203" dur="500" fill="hold"/>
                                        <p:tgtEl>
                                          <p:spTgt spid="285"/>
                                        </p:tgtEl>
                                        <p:attrNameLst>
                                          <p:attrName>ppt_h</p:attrName>
                                        </p:attrNameLst>
                                      </p:cBhvr>
                                      <p:tavLst>
                                        <p:tav tm="0">
                                          <p:val>
                                            <p:fltVal val="0"/>
                                          </p:val>
                                        </p:tav>
                                        <p:tav tm="100000">
                                          <p:val>
                                            <p:strVal val="#ppt_h"/>
                                          </p:val>
                                        </p:tav>
                                      </p:tavLst>
                                    </p:anim>
                                    <p:animEffect transition="in" filter="fade">
                                      <p:cBhvr>
                                        <p:cTn id="204" dur="500"/>
                                        <p:tgtEl>
                                          <p:spTgt spid="285"/>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286"/>
                                        </p:tgtEl>
                                        <p:attrNameLst>
                                          <p:attrName>style.visibility</p:attrName>
                                        </p:attrNameLst>
                                      </p:cBhvr>
                                      <p:to>
                                        <p:strVal val="visible"/>
                                      </p:to>
                                    </p:set>
                                    <p:anim calcmode="lin" valueType="num">
                                      <p:cBhvr>
                                        <p:cTn id="207" dur="500" fill="hold"/>
                                        <p:tgtEl>
                                          <p:spTgt spid="286"/>
                                        </p:tgtEl>
                                        <p:attrNameLst>
                                          <p:attrName>ppt_w</p:attrName>
                                        </p:attrNameLst>
                                      </p:cBhvr>
                                      <p:tavLst>
                                        <p:tav tm="0">
                                          <p:val>
                                            <p:fltVal val="0"/>
                                          </p:val>
                                        </p:tav>
                                        <p:tav tm="100000">
                                          <p:val>
                                            <p:strVal val="#ppt_w"/>
                                          </p:val>
                                        </p:tav>
                                      </p:tavLst>
                                    </p:anim>
                                    <p:anim calcmode="lin" valueType="num">
                                      <p:cBhvr>
                                        <p:cTn id="208" dur="500" fill="hold"/>
                                        <p:tgtEl>
                                          <p:spTgt spid="286"/>
                                        </p:tgtEl>
                                        <p:attrNameLst>
                                          <p:attrName>ppt_h</p:attrName>
                                        </p:attrNameLst>
                                      </p:cBhvr>
                                      <p:tavLst>
                                        <p:tav tm="0">
                                          <p:val>
                                            <p:fltVal val="0"/>
                                          </p:val>
                                        </p:tav>
                                        <p:tav tm="100000">
                                          <p:val>
                                            <p:strVal val="#ppt_h"/>
                                          </p:val>
                                        </p:tav>
                                      </p:tavLst>
                                    </p:anim>
                                    <p:animEffect transition="in" filter="fade">
                                      <p:cBhvr>
                                        <p:cTn id="209" dur="500"/>
                                        <p:tgtEl>
                                          <p:spTgt spid="286"/>
                                        </p:tgtEl>
                                      </p:cBhvr>
                                    </p:animEffect>
                                  </p:childTnLst>
                                </p:cTn>
                              </p:par>
                              <p:par>
                                <p:cTn id="210" presetID="53" presetClass="entr" presetSubtype="16" fill="hold" nodeType="withEffect">
                                  <p:stCondLst>
                                    <p:cond delay="0"/>
                                  </p:stCondLst>
                                  <p:childTnLst>
                                    <p:set>
                                      <p:cBhvr>
                                        <p:cTn id="211" dur="1" fill="hold">
                                          <p:stCondLst>
                                            <p:cond delay="0"/>
                                          </p:stCondLst>
                                        </p:cTn>
                                        <p:tgtEl>
                                          <p:spTgt spid="11310"/>
                                        </p:tgtEl>
                                        <p:attrNameLst>
                                          <p:attrName>style.visibility</p:attrName>
                                        </p:attrNameLst>
                                      </p:cBhvr>
                                      <p:to>
                                        <p:strVal val="visible"/>
                                      </p:to>
                                    </p:set>
                                    <p:anim calcmode="lin" valueType="num">
                                      <p:cBhvr>
                                        <p:cTn id="212" dur="500" fill="hold"/>
                                        <p:tgtEl>
                                          <p:spTgt spid="11310"/>
                                        </p:tgtEl>
                                        <p:attrNameLst>
                                          <p:attrName>ppt_w</p:attrName>
                                        </p:attrNameLst>
                                      </p:cBhvr>
                                      <p:tavLst>
                                        <p:tav tm="0">
                                          <p:val>
                                            <p:fltVal val="0"/>
                                          </p:val>
                                        </p:tav>
                                        <p:tav tm="100000">
                                          <p:val>
                                            <p:strVal val="#ppt_w"/>
                                          </p:val>
                                        </p:tav>
                                      </p:tavLst>
                                    </p:anim>
                                    <p:anim calcmode="lin" valueType="num">
                                      <p:cBhvr>
                                        <p:cTn id="213" dur="500" fill="hold"/>
                                        <p:tgtEl>
                                          <p:spTgt spid="11310"/>
                                        </p:tgtEl>
                                        <p:attrNameLst>
                                          <p:attrName>ppt_h</p:attrName>
                                        </p:attrNameLst>
                                      </p:cBhvr>
                                      <p:tavLst>
                                        <p:tav tm="0">
                                          <p:val>
                                            <p:fltVal val="0"/>
                                          </p:val>
                                        </p:tav>
                                        <p:tav tm="100000">
                                          <p:val>
                                            <p:strVal val="#ppt_h"/>
                                          </p:val>
                                        </p:tav>
                                      </p:tavLst>
                                    </p:anim>
                                    <p:animEffect transition="in" filter="fade">
                                      <p:cBhvr>
                                        <p:cTn id="214" dur="500"/>
                                        <p:tgtEl>
                                          <p:spTgt spid="11310"/>
                                        </p:tgtEl>
                                      </p:cBhvr>
                                    </p:animEffect>
                                  </p:childTnLst>
                                </p:cTn>
                              </p:par>
                              <p:par>
                                <p:cTn id="215" presetID="53" presetClass="entr" presetSubtype="16" fill="hold" nodeType="withEffect">
                                  <p:stCondLst>
                                    <p:cond delay="0"/>
                                  </p:stCondLst>
                                  <p:childTnLst>
                                    <p:set>
                                      <p:cBhvr>
                                        <p:cTn id="216" dur="1" fill="hold">
                                          <p:stCondLst>
                                            <p:cond delay="0"/>
                                          </p:stCondLst>
                                        </p:cTn>
                                        <p:tgtEl>
                                          <p:spTgt spid="11311"/>
                                        </p:tgtEl>
                                        <p:attrNameLst>
                                          <p:attrName>style.visibility</p:attrName>
                                        </p:attrNameLst>
                                      </p:cBhvr>
                                      <p:to>
                                        <p:strVal val="visible"/>
                                      </p:to>
                                    </p:set>
                                    <p:anim calcmode="lin" valueType="num">
                                      <p:cBhvr>
                                        <p:cTn id="217" dur="500" fill="hold"/>
                                        <p:tgtEl>
                                          <p:spTgt spid="11311"/>
                                        </p:tgtEl>
                                        <p:attrNameLst>
                                          <p:attrName>ppt_w</p:attrName>
                                        </p:attrNameLst>
                                      </p:cBhvr>
                                      <p:tavLst>
                                        <p:tav tm="0">
                                          <p:val>
                                            <p:fltVal val="0"/>
                                          </p:val>
                                        </p:tav>
                                        <p:tav tm="100000">
                                          <p:val>
                                            <p:strVal val="#ppt_w"/>
                                          </p:val>
                                        </p:tav>
                                      </p:tavLst>
                                    </p:anim>
                                    <p:anim calcmode="lin" valueType="num">
                                      <p:cBhvr>
                                        <p:cTn id="218" dur="500" fill="hold"/>
                                        <p:tgtEl>
                                          <p:spTgt spid="11311"/>
                                        </p:tgtEl>
                                        <p:attrNameLst>
                                          <p:attrName>ppt_h</p:attrName>
                                        </p:attrNameLst>
                                      </p:cBhvr>
                                      <p:tavLst>
                                        <p:tav tm="0">
                                          <p:val>
                                            <p:fltVal val="0"/>
                                          </p:val>
                                        </p:tav>
                                        <p:tav tm="100000">
                                          <p:val>
                                            <p:strVal val="#ppt_h"/>
                                          </p:val>
                                        </p:tav>
                                      </p:tavLst>
                                    </p:anim>
                                    <p:animEffect transition="in" filter="fade">
                                      <p:cBhvr>
                                        <p:cTn id="219" dur="500"/>
                                        <p:tgtEl>
                                          <p:spTgt spid="11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9" grpId="0" animBg="1"/>
      <p:bldP spid="214" grpId="0" animBg="1"/>
      <p:bldP spid="215" grpId="0" animBg="1"/>
      <p:bldP spid="216" grpId="0" animBg="1"/>
      <p:bldP spid="217" grpId="0" animBg="1"/>
      <p:bldP spid="218" grpId="0" animBg="1"/>
      <p:bldP spid="219" grpId="0" animBg="1"/>
      <p:bldP spid="220" grpId="0" animBg="1"/>
      <p:bldP spid="223" grpId="0" animBg="1"/>
      <p:bldP spid="224" grpId="0"/>
      <p:bldP spid="11279" grpId="0"/>
      <p:bldP spid="232" grpId="0" animBg="1"/>
      <p:bldP spid="233" grpId="0"/>
      <p:bldP spid="234" grpId="0"/>
      <p:bldP spid="235" grpId="0"/>
      <p:bldP spid="236" grpId="0"/>
      <p:bldP spid="237" grpId="0"/>
      <p:bldP spid="221" grpId="0"/>
      <p:bldP spid="222" grpId="0"/>
      <p:bldP spid="239" grpId="0"/>
      <p:bldP spid="240" grpId="0"/>
      <p:bldP spid="241" grpId="0"/>
      <p:bldP spid="242" grpId="0" animBg="1"/>
      <p:bldP spid="244" grpId="0"/>
      <p:bldP spid="245" grpId="0"/>
      <p:bldP spid="247" grpId="0" animBg="1"/>
      <p:bldP spid="248" grpId="0"/>
      <p:bldP spid="249" grpId="0"/>
      <p:bldP spid="250" grpId="0"/>
      <p:bldP spid="256" grpId="0" animBg="1"/>
      <p:bldP spid="257" grpId="0" animBg="1"/>
      <p:bldP spid="285" grpId="0" animBg="1"/>
      <p:bldP spid="2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D950D-0A62-5B84-B3DC-7799744CE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096" y="34384"/>
            <a:ext cx="9379619" cy="6823616"/>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F679206-4AE9-8DC7-E89F-A3871ED3E302}"/>
                  </a:ext>
                </a:extLst>
              </p14:cNvPr>
              <p14:cNvContentPartPr/>
              <p14:nvPr/>
            </p14:nvContentPartPr>
            <p14:xfrm>
              <a:off x="2684646" y="4798472"/>
              <a:ext cx="1978920" cy="1233720"/>
            </p14:xfrm>
          </p:contentPart>
        </mc:Choice>
        <mc:Fallback>
          <p:pic>
            <p:nvPicPr>
              <p:cNvPr id="2" name="Ink 1">
                <a:extLst>
                  <a:ext uri="{FF2B5EF4-FFF2-40B4-BE49-F238E27FC236}">
                    <a16:creationId xmlns:a16="http://schemas.microsoft.com/office/drawing/2014/main" id="{DF679206-4AE9-8DC7-E89F-A3871ED3E302}"/>
                  </a:ext>
                </a:extLst>
              </p:cNvPr>
              <p:cNvPicPr/>
              <p:nvPr/>
            </p:nvPicPr>
            <p:blipFill>
              <a:blip r:embed="rId4"/>
              <a:stretch>
                <a:fillRect/>
              </a:stretch>
            </p:blipFill>
            <p:spPr>
              <a:xfrm>
                <a:off x="2676006" y="4789832"/>
                <a:ext cx="1996560" cy="1251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B0D55C1-DC14-84E6-82B9-18CC432D1E04}"/>
                  </a:ext>
                </a:extLst>
              </p14:cNvPr>
              <p14:cNvContentPartPr/>
              <p14:nvPr/>
            </p14:nvContentPartPr>
            <p14:xfrm>
              <a:off x="7451046" y="4634672"/>
              <a:ext cx="2079000" cy="1245240"/>
            </p14:xfrm>
          </p:contentPart>
        </mc:Choice>
        <mc:Fallback>
          <p:pic>
            <p:nvPicPr>
              <p:cNvPr id="4" name="Ink 3">
                <a:extLst>
                  <a:ext uri="{FF2B5EF4-FFF2-40B4-BE49-F238E27FC236}">
                    <a16:creationId xmlns:a16="http://schemas.microsoft.com/office/drawing/2014/main" id="{AB0D55C1-DC14-84E6-82B9-18CC432D1E04}"/>
                  </a:ext>
                </a:extLst>
              </p:cNvPr>
              <p:cNvPicPr/>
              <p:nvPr/>
            </p:nvPicPr>
            <p:blipFill>
              <a:blip r:embed="rId6"/>
              <a:stretch>
                <a:fillRect/>
              </a:stretch>
            </p:blipFill>
            <p:spPr>
              <a:xfrm>
                <a:off x="7442046" y="4625672"/>
                <a:ext cx="2096640" cy="1262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9DD8B87E-7FE8-AE17-4F4F-2750839E0A0D}"/>
                  </a:ext>
                </a:extLst>
              </p14:cNvPr>
              <p14:cNvContentPartPr/>
              <p14:nvPr/>
            </p14:nvContentPartPr>
            <p14:xfrm>
              <a:off x="3129606" y="6359432"/>
              <a:ext cx="176760" cy="285840"/>
            </p14:xfrm>
          </p:contentPart>
        </mc:Choice>
        <mc:Fallback>
          <p:pic>
            <p:nvPicPr>
              <p:cNvPr id="5" name="Ink 4">
                <a:extLst>
                  <a:ext uri="{FF2B5EF4-FFF2-40B4-BE49-F238E27FC236}">
                    <a16:creationId xmlns:a16="http://schemas.microsoft.com/office/drawing/2014/main" id="{9DD8B87E-7FE8-AE17-4F4F-2750839E0A0D}"/>
                  </a:ext>
                </a:extLst>
              </p:cNvPr>
              <p:cNvPicPr/>
              <p:nvPr/>
            </p:nvPicPr>
            <p:blipFill>
              <a:blip r:embed="rId8"/>
              <a:stretch>
                <a:fillRect/>
              </a:stretch>
            </p:blipFill>
            <p:spPr>
              <a:xfrm>
                <a:off x="3120966" y="6350792"/>
                <a:ext cx="19440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EA1432A5-EDC6-CC56-B04A-8292ED41224B}"/>
                  </a:ext>
                </a:extLst>
              </p14:cNvPr>
              <p14:cNvContentPartPr/>
              <p14:nvPr/>
            </p14:nvContentPartPr>
            <p14:xfrm>
              <a:off x="7908246" y="6114272"/>
              <a:ext cx="554040" cy="332640"/>
            </p14:xfrm>
          </p:contentPart>
        </mc:Choice>
        <mc:Fallback>
          <p:pic>
            <p:nvPicPr>
              <p:cNvPr id="6" name="Ink 5">
                <a:extLst>
                  <a:ext uri="{FF2B5EF4-FFF2-40B4-BE49-F238E27FC236}">
                    <a16:creationId xmlns:a16="http://schemas.microsoft.com/office/drawing/2014/main" id="{EA1432A5-EDC6-CC56-B04A-8292ED41224B}"/>
                  </a:ext>
                </a:extLst>
              </p:cNvPr>
              <p:cNvPicPr/>
              <p:nvPr/>
            </p:nvPicPr>
            <p:blipFill>
              <a:blip r:embed="rId10"/>
              <a:stretch>
                <a:fillRect/>
              </a:stretch>
            </p:blipFill>
            <p:spPr>
              <a:xfrm>
                <a:off x="7899606" y="6105272"/>
                <a:ext cx="5716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CC0C3058-57D0-B264-97D2-7530599FF3D3}"/>
                  </a:ext>
                </a:extLst>
              </p14:cNvPr>
              <p14:cNvContentPartPr/>
              <p14:nvPr/>
            </p14:nvContentPartPr>
            <p14:xfrm>
              <a:off x="4127886" y="3717752"/>
              <a:ext cx="33840" cy="293040"/>
            </p14:xfrm>
          </p:contentPart>
        </mc:Choice>
        <mc:Fallback>
          <p:pic>
            <p:nvPicPr>
              <p:cNvPr id="7" name="Ink 6">
                <a:extLst>
                  <a:ext uri="{FF2B5EF4-FFF2-40B4-BE49-F238E27FC236}">
                    <a16:creationId xmlns:a16="http://schemas.microsoft.com/office/drawing/2014/main" id="{CC0C3058-57D0-B264-97D2-7530599FF3D3}"/>
                  </a:ext>
                </a:extLst>
              </p:cNvPr>
              <p:cNvPicPr/>
              <p:nvPr/>
            </p:nvPicPr>
            <p:blipFill>
              <a:blip r:embed="rId12"/>
              <a:stretch>
                <a:fillRect/>
              </a:stretch>
            </p:blipFill>
            <p:spPr>
              <a:xfrm>
                <a:off x="4119246" y="3709112"/>
                <a:ext cx="5148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D49DA703-7152-E1D9-1615-DF9444E955D3}"/>
                  </a:ext>
                </a:extLst>
              </p14:cNvPr>
              <p14:cNvContentPartPr/>
              <p14:nvPr/>
            </p14:nvContentPartPr>
            <p14:xfrm>
              <a:off x="7935246" y="3738992"/>
              <a:ext cx="316800" cy="353520"/>
            </p14:xfrm>
          </p:contentPart>
        </mc:Choice>
        <mc:Fallback>
          <p:pic>
            <p:nvPicPr>
              <p:cNvPr id="8" name="Ink 7">
                <a:extLst>
                  <a:ext uri="{FF2B5EF4-FFF2-40B4-BE49-F238E27FC236}">
                    <a16:creationId xmlns:a16="http://schemas.microsoft.com/office/drawing/2014/main" id="{D49DA703-7152-E1D9-1615-DF9444E955D3}"/>
                  </a:ext>
                </a:extLst>
              </p:cNvPr>
              <p:cNvPicPr/>
              <p:nvPr/>
            </p:nvPicPr>
            <p:blipFill>
              <a:blip r:embed="rId14"/>
              <a:stretch>
                <a:fillRect/>
              </a:stretch>
            </p:blipFill>
            <p:spPr>
              <a:xfrm>
                <a:off x="7926246" y="3729992"/>
                <a:ext cx="33444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C0E5AE06-6E66-6CDC-E1C6-C07C68D2B8EA}"/>
                  </a:ext>
                </a:extLst>
              </p14:cNvPr>
              <p14:cNvContentPartPr/>
              <p14:nvPr/>
            </p14:nvContentPartPr>
            <p14:xfrm>
              <a:off x="2400246" y="1867352"/>
              <a:ext cx="1453680" cy="1520640"/>
            </p14:xfrm>
          </p:contentPart>
        </mc:Choice>
        <mc:Fallback>
          <p:pic>
            <p:nvPicPr>
              <p:cNvPr id="9" name="Ink 8">
                <a:extLst>
                  <a:ext uri="{FF2B5EF4-FFF2-40B4-BE49-F238E27FC236}">
                    <a16:creationId xmlns:a16="http://schemas.microsoft.com/office/drawing/2014/main" id="{C0E5AE06-6E66-6CDC-E1C6-C07C68D2B8EA}"/>
                  </a:ext>
                </a:extLst>
              </p:cNvPr>
              <p:cNvPicPr/>
              <p:nvPr/>
            </p:nvPicPr>
            <p:blipFill>
              <a:blip r:embed="rId16"/>
              <a:stretch>
                <a:fillRect/>
              </a:stretch>
            </p:blipFill>
            <p:spPr>
              <a:xfrm>
                <a:off x="2391606" y="1858712"/>
                <a:ext cx="1471320" cy="1538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40177BBF-D8C4-31AC-A8B5-7DA6DA8A8E6A}"/>
                  </a:ext>
                </a:extLst>
              </p14:cNvPr>
              <p14:cNvContentPartPr/>
              <p14:nvPr/>
            </p14:nvContentPartPr>
            <p14:xfrm>
              <a:off x="8139366" y="1923152"/>
              <a:ext cx="1442160" cy="1465200"/>
            </p14:xfrm>
          </p:contentPart>
        </mc:Choice>
        <mc:Fallback>
          <p:pic>
            <p:nvPicPr>
              <p:cNvPr id="10" name="Ink 9">
                <a:extLst>
                  <a:ext uri="{FF2B5EF4-FFF2-40B4-BE49-F238E27FC236}">
                    <a16:creationId xmlns:a16="http://schemas.microsoft.com/office/drawing/2014/main" id="{40177BBF-D8C4-31AC-A8B5-7DA6DA8A8E6A}"/>
                  </a:ext>
                </a:extLst>
              </p:cNvPr>
              <p:cNvPicPr/>
              <p:nvPr/>
            </p:nvPicPr>
            <p:blipFill>
              <a:blip r:embed="rId18"/>
              <a:stretch>
                <a:fillRect/>
              </a:stretch>
            </p:blipFill>
            <p:spPr>
              <a:xfrm>
                <a:off x="8130726" y="1914152"/>
                <a:ext cx="1459800" cy="1482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CE5BD411-CE40-3891-8F8D-79F948CC5C40}"/>
                  </a:ext>
                </a:extLst>
              </p14:cNvPr>
              <p14:cNvContentPartPr/>
              <p14:nvPr/>
            </p14:nvContentPartPr>
            <p14:xfrm>
              <a:off x="3184326" y="1560272"/>
              <a:ext cx="1839240" cy="1569600"/>
            </p14:xfrm>
          </p:contentPart>
        </mc:Choice>
        <mc:Fallback>
          <p:pic>
            <p:nvPicPr>
              <p:cNvPr id="11" name="Ink 10">
                <a:extLst>
                  <a:ext uri="{FF2B5EF4-FFF2-40B4-BE49-F238E27FC236}">
                    <a16:creationId xmlns:a16="http://schemas.microsoft.com/office/drawing/2014/main" id="{CE5BD411-CE40-3891-8F8D-79F948CC5C40}"/>
                  </a:ext>
                </a:extLst>
              </p:cNvPr>
              <p:cNvPicPr/>
              <p:nvPr/>
            </p:nvPicPr>
            <p:blipFill>
              <a:blip r:embed="rId20"/>
              <a:stretch>
                <a:fillRect/>
              </a:stretch>
            </p:blipFill>
            <p:spPr>
              <a:xfrm>
                <a:off x="3175686" y="1551632"/>
                <a:ext cx="1856880" cy="1587240"/>
              </a:xfrm>
              <a:prstGeom prst="rect">
                <a:avLst/>
              </a:prstGeom>
            </p:spPr>
          </p:pic>
        </mc:Fallback>
      </mc:AlternateContent>
      <p:grpSp>
        <p:nvGrpSpPr>
          <p:cNvPr id="16" name="Group 15">
            <a:extLst>
              <a:ext uri="{FF2B5EF4-FFF2-40B4-BE49-F238E27FC236}">
                <a16:creationId xmlns:a16="http://schemas.microsoft.com/office/drawing/2014/main" id="{47116296-4E42-D6BD-ADF7-F26215FD3204}"/>
              </a:ext>
            </a:extLst>
          </p:cNvPr>
          <p:cNvGrpSpPr/>
          <p:nvPr/>
        </p:nvGrpSpPr>
        <p:grpSpPr>
          <a:xfrm>
            <a:off x="2677806" y="1650992"/>
            <a:ext cx="554040" cy="458280"/>
            <a:chOff x="2677806" y="1650992"/>
            <a:chExt cx="554040" cy="458280"/>
          </a:xfrm>
        </p:grpSpPr>
        <mc:AlternateContent xmlns:mc="http://schemas.openxmlformats.org/markup-compatibility/2006">
          <mc:Choice xmlns:p14="http://schemas.microsoft.com/office/powerpoint/2010/main" Requires="p14">
            <p:contentPart p14:bwMode="auto" r:id="rId21">
              <p14:nvContentPartPr>
                <p14:cNvPr id="12" name="Ink 11">
                  <a:extLst>
                    <a:ext uri="{FF2B5EF4-FFF2-40B4-BE49-F238E27FC236}">
                      <a16:creationId xmlns:a16="http://schemas.microsoft.com/office/drawing/2014/main" id="{9BB61268-9B1E-45EC-9799-CDAFF5F50672}"/>
                    </a:ext>
                  </a:extLst>
                </p14:cNvPr>
                <p14:cNvContentPartPr/>
                <p14:nvPr/>
              </p14:nvContentPartPr>
              <p14:xfrm>
                <a:off x="2719206" y="1650992"/>
                <a:ext cx="207000" cy="458280"/>
              </p14:xfrm>
            </p:contentPart>
          </mc:Choice>
          <mc:Fallback>
            <p:pic>
              <p:nvPicPr>
                <p:cNvPr id="12" name="Ink 11">
                  <a:extLst>
                    <a:ext uri="{FF2B5EF4-FFF2-40B4-BE49-F238E27FC236}">
                      <a16:creationId xmlns:a16="http://schemas.microsoft.com/office/drawing/2014/main" id="{9BB61268-9B1E-45EC-9799-CDAFF5F50672}"/>
                    </a:ext>
                  </a:extLst>
                </p:cNvPr>
                <p:cNvPicPr/>
                <p:nvPr/>
              </p:nvPicPr>
              <p:blipFill>
                <a:blip r:embed="rId22"/>
                <a:stretch>
                  <a:fillRect/>
                </a:stretch>
              </p:blipFill>
              <p:spPr>
                <a:xfrm>
                  <a:off x="2710206" y="1642352"/>
                  <a:ext cx="22464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Ink 12">
                  <a:extLst>
                    <a:ext uri="{FF2B5EF4-FFF2-40B4-BE49-F238E27FC236}">
                      <a16:creationId xmlns:a16="http://schemas.microsoft.com/office/drawing/2014/main" id="{D1A892B5-CD59-F0A3-662A-AE594B01E2AE}"/>
                    </a:ext>
                  </a:extLst>
                </p14:cNvPr>
                <p14:cNvContentPartPr/>
                <p14:nvPr/>
              </p14:nvContentPartPr>
              <p14:xfrm>
                <a:off x="2849886" y="1721912"/>
                <a:ext cx="329400" cy="294120"/>
              </p14:xfrm>
            </p:contentPart>
          </mc:Choice>
          <mc:Fallback>
            <p:pic>
              <p:nvPicPr>
                <p:cNvPr id="13" name="Ink 12">
                  <a:extLst>
                    <a:ext uri="{FF2B5EF4-FFF2-40B4-BE49-F238E27FC236}">
                      <a16:creationId xmlns:a16="http://schemas.microsoft.com/office/drawing/2014/main" id="{D1A892B5-CD59-F0A3-662A-AE594B01E2AE}"/>
                    </a:ext>
                  </a:extLst>
                </p:cNvPr>
                <p:cNvPicPr/>
                <p:nvPr/>
              </p:nvPicPr>
              <p:blipFill>
                <a:blip r:embed="rId24"/>
                <a:stretch>
                  <a:fillRect/>
                </a:stretch>
              </p:blipFill>
              <p:spPr>
                <a:xfrm>
                  <a:off x="2840886" y="1712912"/>
                  <a:ext cx="3470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5874C78C-E27A-EF2D-4DFD-A5308A337C94}"/>
                    </a:ext>
                  </a:extLst>
                </p14:cNvPr>
                <p14:cNvContentPartPr/>
                <p14:nvPr/>
              </p14:nvContentPartPr>
              <p14:xfrm>
                <a:off x="2677806" y="1878152"/>
                <a:ext cx="360" cy="360"/>
              </p14:xfrm>
            </p:contentPart>
          </mc:Choice>
          <mc:Fallback>
            <p:pic>
              <p:nvPicPr>
                <p:cNvPr id="14" name="Ink 13">
                  <a:extLst>
                    <a:ext uri="{FF2B5EF4-FFF2-40B4-BE49-F238E27FC236}">
                      <a16:creationId xmlns:a16="http://schemas.microsoft.com/office/drawing/2014/main" id="{5874C78C-E27A-EF2D-4DFD-A5308A337C94}"/>
                    </a:ext>
                  </a:extLst>
                </p:cNvPr>
                <p:cNvPicPr/>
                <p:nvPr/>
              </p:nvPicPr>
              <p:blipFill>
                <a:blip r:embed="rId26"/>
                <a:stretch>
                  <a:fillRect/>
                </a:stretch>
              </p:blipFill>
              <p:spPr>
                <a:xfrm>
                  <a:off x="2669166" y="186951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Ink 14">
                  <a:extLst>
                    <a:ext uri="{FF2B5EF4-FFF2-40B4-BE49-F238E27FC236}">
                      <a16:creationId xmlns:a16="http://schemas.microsoft.com/office/drawing/2014/main" id="{AAE4418C-FDBF-C67B-9A0D-4534FD766BD5}"/>
                    </a:ext>
                  </a:extLst>
                </p14:cNvPr>
                <p14:cNvContentPartPr/>
                <p14:nvPr/>
              </p14:nvContentPartPr>
              <p14:xfrm>
                <a:off x="2746566" y="1933592"/>
                <a:ext cx="485280" cy="50040"/>
              </p14:xfrm>
            </p:contentPart>
          </mc:Choice>
          <mc:Fallback>
            <p:pic>
              <p:nvPicPr>
                <p:cNvPr id="15" name="Ink 14">
                  <a:extLst>
                    <a:ext uri="{FF2B5EF4-FFF2-40B4-BE49-F238E27FC236}">
                      <a16:creationId xmlns:a16="http://schemas.microsoft.com/office/drawing/2014/main" id="{AAE4418C-FDBF-C67B-9A0D-4534FD766BD5}"/>
                    </a:ext>
                  </a:extLst>
                </p:cNvPr>
                <p:cNvPicPr/>
                <p:nvPr/>
              </p:nvPicPr>
              <p:blipFill>
                <a:blip r:embed="rId28"/>
                <a:stretch>
                  <a:fillRect/>
                </a:stretch>
              </p:blipFill>
              <p:spPr>
                <a:xfrm>
                  <a:off x="2737926" y="1924952"/>
                  <a:ext cx="502920" cy="67680"/>
                </a:xfrm>
                <a:prstGeom prst="rect">
                  <a:avLst/>
                </a:prstGeom>
              </p:spPr>
            </p:pic>
          </mc:Fallback>
        </mc:AlternateContent>
      </p:grpSp>
      <p:grpSp>
        <p:nvGrpSpPr>
          <p:cNvPr id="20" name="Group 19">
            <a:extLst>
              <a:ext uri="{FF2B5EF4-FFF2-40B4-BE49-F238E27FC236}">
                <a16:creationId xmlns:a16="http://schemas.microsoft.com/office/drawing/2014/main" id="{5CC2E2A2-D37A-ADE6-3ACB-60F08B618DCA}"/>
              </a:ext>
            </a:extLst>
          </p:cNvPr>
          <p:cNvGrpSpPr/>
          <p:nvPr/>
        </p:nvGrpSpPr>
        <p:grpSpPr>
          <a:xfrm>
            <a:off x="4262526" y="1460192"/>
            <a:ext cx="384480" cy="382320"/>
            <a:chOff x="4262526" y="1460192"/>
            <a:chExt cx="384480" cy="382320"/>
          </a:xfrm>
        </p:grpSpPr>
        <mc:AlternateContent xmlns:mc="http://schemas.openxmlformats.org/markup-compatibility/2006">
          <mc:Choice xmlns:p14="http://schemas.microsoft.com/office/powerpoint/2010/main" Requires="p14">
            <p:contentPart p14:bwMode="auto" r:id="rId29">
              <p14:nvContentPartPr>
                <p14:cNvPr id="17" name="Ink 16">
                  <a:extLst>
                    <a:ext uri="{FF2B5EF4-FFF2-40B4-BE49-F238E27FC236}">
                      <a16:creationId xmlns:a16="http://schemas.microsoft.com/office/drawing/2014/main" id="{CDDD2459-1701-3646-9B59-D5304EFC950C}"/>
                    </a:ext>
                  </a:extLst>
                </p14:cNvPr>
                <p14:cNvContentPartPr/>
                <p14:nvPr/>
              </p14:nvContentPartPr>
              <p14:xfrm>
                <a:off x="4262526" y="1460192"/>
                <a:ext cx="215280" cy="357120"/>
              </p14:xfrm>
            </p:contentPart>
          </mc:Choice>
          <mc:Fallback>
            <p:pic>
              <p:nvPicPr>
                <p:cNvPr id="17" name="Ink 16">
                  <a:extLst>
                    <a:ext uri="{FF2B5EF4-FFF2-40B4-BE49-F238E27FC236}">
                      <a16:creationId xmlns:a16="http://schemas.microsoft.com/office/drawing/2014/main" id="{CDDD2459-1701-3646-9B59-D5304EFC950C}"/>
                    </a:ext>
                  </a:extLst>
                </p:cNvPr>
                <p:cNvPicPr/>
                <p:nvPr/>
              </p:nvPicPr>
              <p:blipFill>
                <a:blip r:embed="rId30"/>
                <a:stretch>
                  <a:fillRect/>
                </a:stretch>
              </p:blipFill>
              <p:spPr>
                <a:xfrm>
                  <a:off x="4253526" y="1451192"/>
                  <a:ext cx="2329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Ink 17">
                  <a:extLst>
                    <a:ext uri="{FF2B5EF4-FFF2-40B4-BE49-F238E27FC236}">
                      <a16:creationId xmlns:a16="http://schemas.microsoft.com/office/drawing/2014/main" id="{B1FE13BC-C18F-40B5-8EDA-AD8A345C72E6}"/>
                    </a:ext>
                  </a:extLst>
                </p14:cNvPr>
                <p14:cNvContentPartPr/>
                <p14:nvPr/>
              </p14:nvContentPartPr>
              <p14:xfrm>
                <a:off x="4418766" y="1590512"/>
                <a:ext cx="228240" cy="236160"/>
              </p14:xfrm>
            </p:contentPart>
          </mc:Choice>
          <mc:Fallback>
            <p:pic>
              <p:nvPicPr>
                <p:cNvPr id="18" name="Ink 17">
                  <a:extLst>
                    <a:ext uri="{FF2B5EF4-FFF2-40B4-BE49-F238E27FC236}">
                      <a16:creationId xmlns:a16="http://schemas.microsoft.com/office/drawing/2014/main" id="{B1FE13BC-C18F-40B5-8EDA-AD8A345C72E6}"/>
                    </a:ext>
                  </a:extLst>
                </p:cNvPr>
                <p:cNvPicPr/>
                <p:nvPr/>
              </p:nvPicPr>
              <p:blipFill>
                <a:blip r:embed="rId32"/>
                <a:stretch>
                  <a:fillRect/>
                </a:stretch>
              </p:blipFill>
              <p:spPr>
                <a:xfrm>
                  <a:off x="4409766" y="1581512"/>
                  <a:ext cx="2458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 name="Ink 18">
                  <a:extLst>
                    <a:ext uri="{FF2B5EF4-FFF2-40B4-BE49-F238E27FC236}">
                      <a16:creationId xmlns:a16="http://schemas.microsoft.com/office/drawing/2014/main" id="{19BCC190-C387-C426-A0E4-1C9440EF7E95}"/>
                    </a:ext>
                  </a:extLst>
                </p14:cNvPr>
                <p14:cNvContentPartPr/>
                <p14:nvPr/>
              </p14:nvContentPartPr>
              <p14:xfrm>
                <a:off x="4439646" y="1832792"/>
                <a:ext cx="96840" cy="9720"/>
              </p14:xfrm>
            </p:contentPart>
          </mc:Choice>
          <mc:Fallback>
            <p:pic>
              <p:nvPicPr>
                <p:cNvPr id="19" name="Ink 18">
                  <a:extLst>
                    <a:ext uri="{FF2B5EF4-FFF2-40B4-BE49-F238E27FC236}">
                      <a16:creationId xmlns:a16="http://schemas.microsoft.com/office/drawing/2014/main" id="{19BCC190-C387-C426-A0E4-1C9440EF7E95}"/>
                    </a:ext>
                  </a:extLst>
                </p:cNvPr>
                <p:cNvPicPr/>
                <p:nvPr/>
              </p:nvPicPr>
              <p:blipFill>
                <a:blip r:embed="rId34"/>
                <a:stretch>
                  <a:fillRect/>
                </a:stretch>
              </p:blipFill>
              <p:spPr>
                <a:xfrm>
                  <a:off x="4430646" y="1823792"/>
                  <a:ext cx="114480" cy="27360"/>
                </a:xfrm>
                <a:prstGeom prst="rect">
                  <a:avLst/>
                </a:prstGeom>
              </p:spPr>
            </p:pic>
          </mc:Fallback>
        </mc:AlternateContent>
      </p:grpSp>
    </p:spTree>
    <p:extLst>
      <p:ext uri="{BB962C8B-B14F-4D97-AF65-F5344CB8AC3E}">
        <p14:creationId xmlns:p14="http://schemas.microsoft.com/office/powerpoint/2010/main" val="205862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0F49F-8C0B-F4B7-47CA-6EC770AF4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568" y="124327"/>
            <a:ext cx="7105316" cy="5909372"/>
          </a:xfrm>
          <a:prstGeom prst="rect">
            <a:avLst/>
          </a:prstGeom>
        </p:spPr>
      </p:pic>
      <p:pic>
        <p:nvPicPr>
          <p:cNvPr id="5" name="Picture 4">
            <a:extLst>
              <a:ext uri="{FF2B5EF4-FFF2-40B4-BE49-F238E27FC236}">
                <a16:creationId xmlns:a16="http://schemas.microsoft.com/office/drawing/2014/main" id="{68F84B92-A560-BA0E-0740-12B7632CB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0351"/>
            <a:ext cx="3304674" cy="2763322"/>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A4787F2-2C52-32D8-1B82-74F66C929177}"/>
                  </a:ext>
                </a:extLst>
              </p14:cNvPr>
              <p14:cNvContentPartPr/>
              <p14:nvPr/>
            </p14:nvContentPartPr>
            <p14:xfrm>
              <a:off x="4008726" y="4903952"/>
              <a:ext cx="1069200" cy="770040"/>
            </p14:xfrm>
          </p:contentPart>
        </mc:Choice>
        <mc:Fallback>
          <p:pic>
            <p:nvPicPr>
              <p:cNvPr id="2" name="Ink 1">
                <a:extLst>
                  <a:ext uri="{FF2B5EF4-FFF2-40B4-BE49-F238E27FC236}">
                    <a16:creationId xmlns:a16="http://schemas.microsoft.com/office/drawing/2014/main" id="{2A4787F2-2C52-32D8-1B82-74F66C929177}"/>
                  </a:ext>
                </a:extLst>
              </p:cNvPr>
              <p:cNvPicPr/>
              <p:nvPr/>
            </p:nvPicPr>
            <p:blipFill>
              <a:blip r:embed="rId5"/>
              <a:stretch>
                <a:fillRect/>
              </a:stretch>
            </p:blipFill>
            <p:spPr>
              <a:xfrm>
                <a:off x="3999726" y="4894952"/>
                <a:ext cx="1086840" cy="78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8ECC6CE-A3E0-E2AC-C238-6FBA9A13F964}"/>
                  </a:ext>
                </a:extLst>
              </p14:cNvPr>
              <p14:cNvContentPartPr/>
              <p14:nvPr/>
            </p14:nvContentPartPr>
            <p14:xfrm>
              <a:off x="6978006" y="4743032"/>
              <a:ext cx="1025280" cy="819360"/>
            </p14:xfrm>
          </p:contentPart>
        </mc:Choice>
        <mc:Fallback>
          <p:pic>
            <p:nvPicPr>
              <p:cNvPr id="4" name="Ink 3">
                <a:extLst>
                  <a:ext uri="{FF2B5EF4-FFF2-40B4-BE49-F238E27FC236}">
                    <a16:creationId xmlns:a16="http://schemas.microsoft.com/office/drawing/2014/main" id="{98ECC6CE-A3E0-E2AC-C238-6FBA9A13F964}"/>
                  </a:ext>
                </a:extLst>
              </p:cNvPr>
              <p:cNvPicPr/>
              <p:nvPr/>
            </p:nvPicPr>
            <p:blipFill>
              <a:blip r:embed="rId7"/>
              <a:stretch>
                <a:fillRect/>
              </a:stretch>
            </p:blipFill>
            <p:spPr>
              <a:xfrm>
                <a:off x="6969006" y="4734032"/>
                <a:ext cx="1042920" cy="837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EA4CEA1D-9916-55BF-88F2-E046CC0BE03D}"/>
                  </a:ext>
                </a:extLst>
              </p14:cNvPr>
              <p14:cNvContentPartPr/>
              <p14:nvPr/>
            </p14:nvContentPartPr>
            <p14:xfrm>
              <a:off x="3399246" y="2912792"/>
              <a:ext cx="1989720" cy="1258200"/>
            </p14:xfrm>
          </p:contentPart>
        </mc:Choice>
        <mc:Fallback>
          <p:pic>
            <p:nvPicPr>
              <p:cNvPr id="6" name="Ink 5">
                <a:extLst>
                  <a:ext uri="{FF2B5EF4-FFF2-40B4-BE49-F238E27FC236}">
                    <a16:creationId xmlns:a16="http://schemas.microsoft.com/office/drawing/2014/main" id="{EA4CEA1D-9916-55BF-88F2-E046CC0BE03D}"/>
                  </a:ext>
                </a:extLst>
              </p:cNvPr>
              <p:cNvPicPr/>
              <p:nvPr/>
            </p:nvPicPr>
            <p:blipFill>
              <a:blip r:embed="rId9"/>
              <a:stretch>
                <a:fillRect/>
              </a:stretch>
            </p:blipFill>
            <p:spPr>
              <a:xfrm>
                <a:off x="3390246" y="2904152"/>
                <a:ext cx="2007360" cy="1275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A56E17E4-5357-07C3-95BB-BC409DAADCA4}"/>
                  </a:ext>
                </a:extLst>
              </p14:cNvPr>
              <p14:cNvContentPartPr/>
              <p14:nvPr/>
            </p14:nvContentPartPr>
            <p14:xfrm>
              <a:off x="5914926" y="978872"/>
              <a:ext cx="1216080" cy="1093680"/>
            </p14:xfrm>
          </p:contentPart>
        </mc:Choice>
        <mc:Fallback>
          <p:pic>
            <p:nvPicPr>
              <p:cNvPr id="7" name="Ink 6">
                <a:extLst>
                  <a:ext uri="{FF2B5EF4-FFF2-40B4-BE49-F238E27FC236}">
                    <a16:creationId xmlns:a16="http://schemas.microsoft.com/office/drawing/2014/main" id="{A56E17E4-5357-07C3-95BB-BC409DAADCA4}"/>
                  </a:ext>
                </a:extLst>
              </p:cNvPr>
              <p:cNvPicPr/>
              <p:nvPr/>
            </p:nvPicPr>
            <p:blipFill>
              <a:blip r:embed="rId11"/>
              <a:stretch>
                <a:fillRect/>
              </a:stretch>
            </p:blipFill>
            <p:spPr>
              <a:xfrm>
                <a:off x="5906286" y="969872"/>
                <a:ext cx="1233720" cy="1111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A8B9845A-03DC-45AB-FB83-CD13BF004128}"/>
                  </a:ext>
                </a:extLst>
              </p14:cNvPr>
              <p14:cNvContentPartPr/>
              <p14:nvPr/>
            </p14:nvContentPartPr>
            <p14:xfrm>
              <a:off x="7129566" y="1765472"/>
              <a:ext cx="1845360" cy="1100520"/>
            </p14:xfrm>
          </p:contentPart>
        </mc:Choice>
        <mc:Fallback>
          <p:pic>
            <p:nvPicPr>
              <p:cNvPr id="8" name="Ink 7">
                <a:extLst>
                  <a:ext uri="{FF2B5EF4-FFF2-40B4-BE49-F238E27FC236}">
                    <a16:creationId xmlns:a16="http://schemas.microsoft.com/office/drawing/2014/main" id="{A8B9845A-03DC-45AB-FB83-CD13BF004128}"/>
                  </a:ext>
                </a:extLst>
              </p:cNvPr>
              <p:cNvPicPr/>
              <p:nvPr/>
            </p:nvPicPr>
            <p:blipFill>
              <a:blip r:embed="rId13"/>
              <a:stretch>
                <a:fillRect/>
              </a:stretch>
            </p:blipFill>
            <p:spPr>
              <a:xfrm>
                <a:off x="7120926" y="1756472"/>
                <a:ext cx="1863000" cy="1118160"/>
              </a:xfrm>
              <a:prstGeom prst="rect">
                <a:avLst/>
              </a:prstGeom>
            </p:spPr>
          </p:pic>
        </mc:Fallback>
      </mc:AlternateContent>
    </p:spTree>
    <p:extLst>
      <p:ext uri="{BB962C8B-B14F-4D97-AF65-F5344CB8AC3E}">
        <p14:creationId xmlns:p14="http://schemas.microsoft.com/office/powerpoint/2010/main" val="205282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8839200" cy="1143000"/>
          </a:xfrm>
        </p:spPr>
        <p:txBody>
          <a:bodyPr/>
          <a:lstStyle/>
          <a:p>
            <a:r>
              <a:rPr lang="en-US" b="1" dirty="0">
                <a:solidFill>
                  <a:srgbClr val="FF0000"/>
                </a:solidFill>
                <a:latin typeface="Times New Roman" panose="02020603050405020304" pitchFamily="18" charset="0"/>
                <a:cs typeface="Times New Roman" panose="02020603050405020304" pitchFamily="18" charset="0"/>
              </a:rPr>
              <a:t>Limitations of Current Networks</a:t>
            </a:r>
          </a:p>
        </p:txBody>
      </p:sp>
      <p:sp>
        <p:nvSpPr>
          <p:cNvPr id="3" name="Content Placeholder 2"/>
          <p:cNvSpPr>
            <a:spLocks noGrp="1"/>
          </p:cNvSpPr>
          <p:nvPr>
            <p:ph idx="1"/>
          </p:nvPr>
        </p:nvSpPr>
        <p:spPr/>
        <p:txBody>
          <a:bodyPr>
            <a:normAutofit/>
          </a:bodyPr>
          <a:lstStyle/>
          <a:p>
            <a:r>
              <a:rPr lang="en-US" sz="3200" b="1" dirty="0">
                <a:solidFill>
                  <a:srgbClr val="3333FF"/>
                </a:solidFill>
                <a:latin typeface="Times New Roman" panose="02020603050405020304" pitchFamily="18" charset="0"/>
                <a:cs typeface="Times New Roman" panose="02020603050405020304" pitchFamily="18" charset="0"/>
              </a:rPr>
              <a:t>Enterprise networks are difficult to manage</a:t>
            </a:r>
            <a:endParaRPr lang="en-US" sz="3200" dirty="0">
              <a:solidFill>
                <a:srgbClr val="3333FF"/>
              </a:solidFill>
              <a:latin typeface="Times New Roman" panose="02020603050405020304" pitchFamily="18" charset="0"/>
              <a:cs typeface="Times New Roman" panose="02020603050405020304" pitchFamily="18" charset="0"/>
            </a:endParaRPr>
          </a:p>
          <a:p>
            <a:r>
              <a:rPr lang="en-US" sz="3200" b="1" dirty="0">
                <a:solidFill>
                  <a:srgbClr val="3333FF"/>
                </a:solidFill>
                <a:latin typeface="Times New Roman" panose="02020603050405020304" pitchFamily="18" charset="0"/>
                <a:cs typeface="Times New Roman" panose="02020603050405020304" pitchFamily="18" charset="0"/>
              </a:rPr>
              <a:t>“New control requirements have arisen”:</a:t>
            </a:r>
          </a:p>
          <a:p>
            <a:pPr lvl="1"/>
            <a:r>
              <a:rPr lang="en-US" sz="3200" dirty="0">
                <a:solidFill>
                  <a:srgbClr val="3333FF"/>
                </a:solidFill>
                <a:latin typeface="Times New Roman" panose="02020603050405020304" pitchFamily="18" charset="0"/>
                <a:cs typeface="Times New Roman" panose="02020603050405020304" pitchFamily="18" charset="0"/>
              </a:rPr>
              <a:t>Greater scale</a:t>
            </a:r>
          </a:p>
          <a:p>
            <a:pPr lvl="1"/>
            <a:r>
              <a:rPr lang="en-US" sz="3200" dirty="0">
                <a:solidFill>
                  <a:srgbClr val="3333FF"/>
                </a:solidFill>
                <a:latin typeface="Times New Roman" panose="02020603050405020304" pitchFamily="18" charset="0"/>
                <a:cs typeface="Times New Roman" panose="02020603050405020304" pitchFamily="18" charset="0"/>
              </a:rPr>
              <a:t>Migration of VMM</a:t>
            </a:r>
          </a:p>
          <a:p>
            <a:r>
              <a:rPr lang="en-US" sz="3200" b="1" dirty="0">
                <a:solidFill>
                  <a:srgbClr val="3333FF"/>
                </a:solidFill>
                <a:latin typeface="Times New Roman" panose="02020603050405020304" pitchFamily="18" charset="0"/>
                <a:cs typeface="Times New Roman" panose="02020603050405020304" pitchFamily="18" charset="0"/>
              </a:rPr>
              <a:t>How to easily configure huge networks? </a:t>
            </a:r>
          </a:p>
        </p:txBody>
      </p:sp>
      <p:sp>
        <p:nvSpPr>
          <p:cNvPr id="4" name="Slide Number Placeholder 3"/>
          <p:cNvSpPr>
            <a:spLocks noGrp="1"/>
          </p:cNvSpPr>
          <p:nvPr>
            <p:ph type="sldNum" sz="quarter" idx="11"/>
          </p:nvPr>
        </p:nvSpPr>
        <p:spPr/>
        <p:txBody>
          <a:bodyPr/>
          <a:lstStyle/>
          <a:p>
            <a:fld id="{9F205CAD-699E-4DB4-8105-37C9EC7E4A0D}" type="slidenum">
              <a:rPr lang="en-US" smtClean="0"/>
              <a:t>6</a:t>
            </a:fld>
            <a:endParaRPr lang="en-US"/>
          </a:p>
        </p:txBody>
      </p:sp>
    </p:spTree>
    <p:extLst>
      <p:ext uri="{BB962C8B-B14F-4D97-AF65-F5344CB8AC3E}">
        <p14:creationId xmlns:p14="http://schemas.microsoft.com/office/powerpoint/2010/main" val="10968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3">
                                            <p:txEl>
                                              <p:pRg st="2" end="2"/>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p:cTn id="36"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7937-46CA-FC3E-07B3-00E1A1D4D67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91345B4-12B7-37E1-0AA6-6D0CAC5C8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560" y="0"/>
            <a:ext cx="10515600" cy="6863278"/>
          </a:xfr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56514C6-B166-8368-D638-74C40F6D835F}"/>
                  </a:ext>
                </a:extLst>
              </p14:cNvPr>
              <p14:cNvContentPartPr/>
              <p14:nvPr/>
            </p14:nvContentPartPr>
            <p14:xfrm>
              <a:off x="2508606" y="6027512"/>
              <a:ext cx="717120" cy="682920"/>
            </p14:xfrm>
          </p:contentPart>
        </mc:Choice>
        <mc:Fallback>
          <p:pic>
            <p:nvPicPr>
              <p:cNvPr id="3" name="Ink 2">
                <a:extLst>
                  <a:ext uri="{FF2B5EF4-FFF2-40B4-BE49-F238E27FC236}">
                    <a16:creationId xmlns:a16="http://schemas.microsoft.com/office/drawing/2014/main" id="{556514C6-B166-8368-D638-74C40F6D835F}"/>
                  </a:ext>
                </a:extLst>
              </p:cNvPr>
              <p:cNvPicPr/>
              <p:nvPr/>
            </p:nvPicPr>
            <p:blipFill>
              <a:blip r:embed="rId4"/>
              <a:stretch>
                <a:fillRect/>
              </a:stretch>
            </p:blipFill>
            <p:spPr>
              <a:xfrm>
                <a:off x="2499966" y="6018872"/>
                <a:ext cx="734760" cy="700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9A3747CF-0DE4-C73C-9157-23002C0C6320}"/>
                  </a:ext>
                </a:extLst>
              </p14:cNvPr>
              <p14:cNvContentPartPr/>
              <p14:nvPr/>
            </p14:nvContentPartPr>
            <p14:xfrm>
              <a:off x="3119166" y="5956592"/>
              <a:ext cx="893160" cy="796680"/>
            </p14:xfrm>
          </p:contentPart>
        </mc:Choice>
        <mc:Fallback>
          <p:pic>
            <p:nvPicPr>
              <p:cNvPr id="4" name="Ink 3">
                <a:extLst>
                  <a:ext uri="{FF2B5EF4-FFF2-40B4-BE49-F238E27FC236}">
                    <a16:creationId xmlns:a16="http://schemas.microsoft.com/office/drawing/2014/main" id="{9A3747CF-0DE4-C73C-9157-23002C0C6320}"/>
                  </a:ext>
                </a:extLst>
              </p:cNvPr>
              <p:cNvPicPr/>
              <p:nvPr/>
            </p:nvPicPr>
            <p:blipFill>
              <a:blip r:embed="rId6"/>
              <a:stretch>
                <a:fillRect/>
              </a:stretch>
            </p:blipFill>
            <p:spPr>
              <a:xfrm>
                <a:off x="3110166" y="5947952"/>
                <a:ext cx="910800" cy="814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0E6970DC-8935-DF76-F20A-E0E6BD7F7E8F}"/>
                  </a:ext>
                </a:extLst>
              </p14:cNvPr>
              <p14:cNvContentPartPr/>
              <p14:nvPr/>
            </p14:nvContentPartPr>
            <p14:xfrm>
              <a:off x="1840806" y="5489312"/>
              <a:ext cx="896400" cy="787320"/>
            </p14:xfrm>
          </p:contentPart>
        </mc:Choice>
        <mc:Fallback>
          <p:pic>
            <p:nvPicPr>
              <p:cNvPr id="6" name="Ink 5">
                <a:extLst>
                  <a:ext uri="{FF2B5EF4-FFF2-40B4-BE49-F238E27FC236}">
                    <a16:creationId xmlns:a16="http://schemas.microsoft.com/office/drawing/2014/main" id="{0E6970DC-8935-DF76-F20A-E0E6BD7F7E8F}"/>
                  </a:ext>
                </a:extLst>
              </p:cNvPr>
              <p:cNvPicPr/>
              <p:nvPr/>
            </p:nvPicPr>
            <p:blipFill>
              <a:blip r:embed="rId8"/>
              <a:stretch>
                <a:fillRect/>
              </a:stretch>
            </p:blipFill>
            <p:spPr>
              <a:xfrm>
                <a:off x="1831806" y="5480672"/>
                <a:ext cx="914040" cy="804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A8448DA1-1ABD-07F3-8207-F81FBE2D6885}"/>
                  </a:ext>
                </a:extLst>
              </p14:cNvPr>
              <p14:cNvContentPartPr/>
              <p14:nvPr/>
            </p14:nvContentPartPr>
            <p14:xfrm>
              <a:off x="8794926" y="6563912"/>
              <a:ext cx="178560" cy="144360"/>
            </p14:xfrm>
          </p:contentPart>
        </mc:Choice>
        <mc:Fallback>
          <p:pic>
            <p:nvPicPr>
              <p:cNvPr id="7" name="Ink 6">
                <a:extLst>
                  <a:ext uri="{FF2B5EF4-FFF2-40B4-BE49-F238E27FC236}">
                    <a16:creationId xmlns:a16="http://schemas.microsoft.com/office/drawing/2014/main" id="{A8448DA1-1ABD-07F3-8207-F81FBE2D6885}"/>
                  </a:ext>
                </a:extLst>
              </p:cNvPr>
              <p:cNvPicPr/>
              <p:nvPr/>
            </p:nvPicPr>
            <p:blipFill>
              <a:blip r:embed="rId10"/>
              <a:stretch>
                <a:fillRect/>
              </a:stretch>
            </p:blipFill>
            <p:spPr>
              <a:xfrm>
                <a:off x="8785926" y="6555272"/>
                <a:ext cx="1962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1EF9F4BF-407D-DAA1-0302-599B88ECAB42}"/>
                  </a:ext>
                </a:extLst>
              </p14:cNvPr>
              <p14:cNvContentPartPr/>
              <p14:nvPr/>
            </p14:nvContentPartPr>
            <p14:xfrm>
              <a:off x="2808846" y="6406592"/>
              <a:ext cx="49320" cy="353160"/>
            </p14:xfrm>
          </p:contentPart>
        </mc:Choice>
        <mc:Fallback>
          <p:pic>
            <p:nvPicPr>
              <p:cNvPr id="8" name="Ink 7">
                <a:extLst>
                  <a:ext uri="{FF2B5EF4-FFF2-40B4-BE49-F238E27FC236}">
                    <a16:creationId xmlns:a16="http://schemas.microsoft.com/office/drawing/2014/main" id="{1EF9F4BF-407D-DAA1-0302-599B88ECAB42}"/>
                  </a:ext>
                </a:extLst>
              </p:cNvPr>
              <p:cNvPicPr/>
              <p:nvPr/>
            </p:nvPicPr>
            <p:blipFill>
              <a:blip r:embed="rId12"/>
              <a:stretch>
                <a:fillRect/>
              </a:stretch>
            </p:blipFill>
            <p:spPr>
              <a:xfrm>
                <a:off x="2799846" y="6397592"/>
                <a:ext cx="6696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49F26713-A867-6D28-7175-DFB1CE56EBA8}"/>
                  </a:ext>
                </a:extLst>
              </p14:cNvPr>
              <p14:cNvContentPartPr/>
              <p14:nvPr/>
            </p14:nvContentPartPr>
            <p14:xfrm>
              <a:off x="2726766" y="4794512"/>
              <a:ext cx="140040" cy="1267560"/>
            </p14:xfrm>
          </p:contentPart>
        </mc:Choice>
        <mc:Fallback>
          <p:pic>
            <p:nvPicPr>
              <p:cNvPr id="9" name="Ink 8">
                <a:extLst>
                  <a:ext uri="{FF2B5EF4-FFF2-40B4-BE49-F238E27FC236}">
                    <a16:creationId xmlns:a16="http://schemas.microsoft.com/office/drawing/2014/main" id="{49F26713-A867-6D28-7175-DFB1CE56EBA8}"/>
                  </a:ext>
                </a:extLst>
              </p:cNvPr>
              <p:cNvPicPr/>
              <p:nvPr/>
            </p:nvPicPr>
            <p:blipFill>
              <a:blip r:embed="rId14"/>
              <a:stretch>
                <a:fillRect/>
              </a:stretch>
            </p:blipFill>
            <p:spPr>
              <a:xfrm>
                <a:off x="2717766" y="4785872"/>
                <a:ext cx="157680" cy="1285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CBEEAF54-B9B6-D58A-DBC2-0313F9DEDFCE}"/>
                  </a:ext>
                </a:extLst>
              </p14:cNvPr>
              <p14:cNvContentPartPr/>
              <p14:nvPr/>
            </p14:nvContentPartPr>
            <p14:xfrm>
              <a:off x="2667366" y="4763912"/>
              <a:ext cx="257760" cy="154800"/>
            </p14:xfrm>
          </p:contentPart>
        </mc:Choice>
        <mc:Fallback>
          <p:pic>
            <p:nvPicPr>
              <p:cNvPr id="10" name="Ink 9">
                <a:extLst>
                  <a:ext uri="{FF2B5EF4-FFF2-40B4-BE49-F238E27FC236}">
                    <a16:creationId xmlns:a16="http://schemas.microsoft.com/office/drawing/2014/main" id="{CBEEAF54-B9B6-D58A-DBC2-0313F9DEDFCE}"/>
                  </a:ext>
                </a:extLst>
              </p:cNvPr>
              <p:cNvPicPr/>
              <p:nvPr/>
            </p:nvPicPr>
            <p:blipFill>
              <a:blip r:embed="rId16"/>
              <a:stretch>
                <a:fillRect/>
              </a:stretch>
            </p:blipFill>
            <p:spPr>
              <a:xfrm>
                <a:off x="2658726" y="4754912"/>
                <a:ext cx="2754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9EDBD0EB-C7BC-3A88-7741-56F3BDAD1049}"/>
                  </a:ext>
                </a:extLst>
              </p14:cNvPr>
              <p14:cNvContentPartPr/>
              <p14:nvPr/>
            </p14:nvContentPartPr>
            <p14:xfrm>
              <a:off x="3734766" y="3137432"/>
              <a:ext cx="2174400" cy="564840"/>
            </p14:xfrm>
          </p:contentPart>
        </mc:Choice>
        <mc:Fallback>
          <p:pic>
            <p:nvPicPr>
              <p:cNvPr id="14" name="Ink 13">
                <a:extLst>
                  <a:ext uri="{FF2B5EF4-FFF2-40B4-BE49-F238E27FC236}">
                    <a16:creationId xmlns:a16="http://schemas.microsoft.com/office/drawing/2014/main" id="{9EDBD0EB-C7BC-3A88-7741-56F3BDAD1049}"/>
                  </a:ext>
                </a:extLst>
              </p:cNvPr>
              <p:cNvPicPr/>
              <p:nvPr/>
            </p:nvPicPr>
            <p:blipFill>
              <a:blip r:embed="rId18"/>
              <a:stretch>
                <a:fillRect/>
              </a:stretch>
            </p:blipFill>
            <p:spPr>
              <a:xfrm>
                <a:off x="3725766" y="3128432"/>
                <a:ext cx="219204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F8EA0A3F-181E-A3D9-EC8A-54C367D05145}"/>
                  </a:ext>
                </a:extLst>
              </p14:cNvPr>
              <p14:cNvContentPartPr/>
              <p14:nvPr/>
            </p14:nvContentPartPr>
            <p14:xfrm>
              <a:off x="5750046" y="3137432"/>
              <a:ext cx="174960" cy="171000"/>
            </p14:xfrm>
          </p:contentPart>
        </mc:Choice>
        <mc:Fallback>
          <p:pic>
            <p:nvPicPr>
              <p:cNvPr id="15" name="Ink 14">
                <a:extLst>
                  <a:ext uri="{FF2B5EF4-FFF2-40B4-BE49-F238E27FC236}">
                    <a16:creationId xmlns:a16="http://schemas.microsoft.com/office/drawing/2014/main" id="{F8EA0A3F-181E-A3D9-EC8A-54C367D05145}"/>
                  </a:ext>
                </a:extLst>
              </p:cNvPr>
              <p:cNvPicPr/>
              <p:nvPr/>
            </p:nvPicPr>
            <p:blipFill>
              <a:blip r:embed="rId20"/>
              <a:stretch>
                <a:fillRect/>
              </a:stretch>
            </p:blipFill>
            <p:spPr>
              <a:xfrm>
                <a:off x="5741046" y="3128432"/>
                <a:ext cx="192600" cy="188640"/>
              </a:xfrm>
              <a:prstGeom prst="rect">
                <a:avLst/>
              </a:prstGeom>
            </p:spPr>
          </p:pic>
        </mc:Fallback>
      </mc:AlternateContent>
      <p:grpSp>
        <p:nvGrpSpPr>
          <p:cNvPr id="18" name="Group 17">
            <a:extLst>
              <a:ext uri="{FF2B5EF4-FFF2-40B4-BE49-F238E27FC236}">
                <a16:creationId xmlns:a16="http://schemas.microsoft.com/office/drawing/2014/main" id="{41AD4798-6F68-2EC5-6950-EFD52765DC7A}"/>
              </a:ext>
            </a:extLst>
          </p:cNvPr>
          <p:cNvGrpSpPr/>
          <p:nvPr/>
        </p:nvGrpSpPr>
        <p:grpSpPr>
          <a:xfrm>
            <a:off x="6867126" y="2921072"/>
            <a:ext cx="2500560" cy="840960"/>
            <a:chOff x="6867126" y="2921072"/>
            <a:chExt cx="2500560" cy="840960"/>
          </a:xfrm>
        </p:grpSpPr>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57423790-4308-20C7-6F86-8CCE7A28E01D}"/>
                    </a:ext>
                  </a:extLst>
                </p14:cNvPr>
                <p14:cNvContentPartPr/>
                <p14:nvPr/>
              </p14:nvContentPartPr>
              <p14:xfrm>
                <a:off x="6867126" y="2921072"/>
                <a:ext cx="2290680" cy="738720"/>
              </p14:xfrm>
            </p:contentPart>
          </mc:Choice>
          <mc:Fallback>
            <p:pic>
              <p:nvPicPr>
                <p:cNvPr id="16" name="Ink 15">
                  <a:extLst>
                    <a:ext uri="{FF2B5EF4-FFF2-40B4-BE49-F238E27FC236}">
                      <a16:creationId xmlns:a16="http://schemas.microsoft.com/office/drawing/2014/main" id="{57423790-4308-20C7-6F86-8CCE7A28E01D}"/>
                    </a:ext>
                  </a:extLst>
                </p:cNvPr>
                <p:cNvPicPr/>
                <p:nvPr/>
              </p:nvPicPr>
              <p:blipFill>
                <a:blip r:embed="rId22"/>
                <a:stretch>
                  <a:fillRect/>
                </a:stretch>
              </p:blipFill>
              <p:spPr>
                <a:xfrm>
                  <a:off x="6858126" y="2912072"/>
                  <a:ext cx="2308320" cy="756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DF0DC3C5-3D28-6EE3-C9E5-1D8E7B5D885D}"/>
                    </a:ext>
                  </a:extLst>
                </p14:cNvPr>
                <p14:cNvContentPartPr/>
                <p14:nvPr/>
              </p14:nvContentPartPr>
              <p14:xfrm>
                <a:off x="9079326" y="3606872"/>
                <a:ext cx="288360" cy="155160"/>
              </p14:xfrm>
            </p:contentPart>
          </mc:Choice>
          <mc:Fallback>
            <p:pic>
              <p:nvPicPr>
                <p:cNvPr id="17" name="Ink 16">
                  <a:extLst>
                    <a:ext uri="{FF2B5EF4-FFF2-40B4-BE49-F238E27FC236}">
                      <a16:creationId xmlns:a16="http://schemas.microsoft.com/office/drawing/2014/main" id="{DF0DC3C5-3D28-6EE3-C9E5-1D8E7B5D885D}"/>
                    </a:ext>
                  </a:extLst>
                </p:cNvPr>
                <p:cNvPicPr/>
                <p:nvPr/>
              </p:nvPicPr>
              <p:blipFill>
                <a:blip r:embed="rId24"/>
                <a:stretch>
                  <a:fillRect/>
                </a:stretch>
              </p:blipFill>
              <p:spPr>
                <a:xfrm>
                  <a:off x="9070326" y="3597872"/>
                  <a:ext cx="306000" cy="172800"/>
                </a:xfrm>
                <a:prstGeom prst="rect">
                  <a:avLst/>
                </a:prstGeom>
              </p:spPr>
            </p:pic>
          </mc:Fallback>
        </mc:AlternateContent>
      </p:grpSp>
      <p:grpSp>
        <p:nvGrpSpPr>
          <p:cNvPr id="21" name="Group 20">
            <a:extLst>
              <a:ext uri="{FF2B5EF4-FFF2-40B4-BE49-F238E27FC236}">
                <a16:creationId xmlns:a16="http://schemas.microsoft.com/office/drawing/2014/main" id="{A36B3DB3-AD36-E657-18D3-B16FE23AD38C}"/>
              </a:ext>
            </a:extLst>
          </p:cNvPr>
          <p:cNvGrpSpPr/>
          <p:nvPr/>
        </p:nvGrpSpPr>
        <p:grpSpPr>
          <a:xfrm>
            <a:off x="8849646" y="4082432"/>
            <a:ext cx="866880" cy="456840"/>
            <a:chOff x="8849646" y="4082432"/>
            <a:chExt cx="866880" cy="456840"/>
          </a:xfrm>
        </p:grpSpPr>
        <mc:AlternateContent xmlns:mc="http://schemas.openxmlformats.org/markup-compatibility/2006">
          <mc:Choice xmlns:p14="http://schemas.microsoft.com/office/powerpoint/2010/main" Requires="p14">
            <p:contentPart p14:bwMode="auto" r:id="rId25">
              <p14:nvContentPartPr>
                <p14:cNvPr id="19" name="Ink 18">
                  <a:extLst>
                    <a:ext uri="{FF2B5EF4-FFF2-40B4-BE49-F238E27FC236}">
                      <a16:creationId xmlns:a16="http://schemas.microsoft.com/office/drawing/2014/main" id="{170E5FBB-C261-1280-89AA-AC9E931ACDF7}"/>
                    </a:ext>
                  </a:extLst>
                </p14:cNvPr>
                <p14:cNvContentPartPr/>
                <p14:nvPr/>
              </p14:nvContentPartPr>
              <p14:xfrm>
                <a:off x="8849646" y="4082432"/>
                <a:ext cx="843840" cy="456840"/>
              </p14:xfrm>
            </p:contentPart>
          </mc:Choice>
          <mc:Fallback>
            <p:pic>
              <p:nvPicPr>
                <p:cNvPr id="19" name="Ink 18">
                  <a:extLst>
                    <a:ext uri="{FF2B5EF4-FFF2-40B4-BE49-F238E27FC236}">
                      <a16:creationId xmlns:a16="http://schemas.microsoft.com/office/drawing/2014/main" id="{170E5FBB-C261-1280-89AA-AC9E931ACDF7}"/>
                    </a:ext>
                  </a:extLst>
                </p:cNvPr>
                <p:cNvPicPr/>
                <p:nvPr/>
              </p:nvPicPr>
              <p:blipFill>
                <a:blip r:embed="rId26"/>
                <a:stretch>
                  <a:fillRect/>
                </a:stretch>
              </p:blipFill>
              <p:spPr>
                <a:xfrm>
                  <a:off x="8840646" y="4073432"/>
                  <a:ext cx="86148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963D07B4-3ED3-7577-FB23-2E2561CCDEDD}"/>
                    </a:ext>
                  </a:extLst>
                </p14:cNvPr>
                <p14:cNvContentPartPr/>
                <p14:nvPr/>
              </p14:nvContentPartPr>
              <p14:xfrm>
                <a:off x="9549126" y="4388432"/>
                <a:ext cx="167400" cy="133920"/>
              </p14:xfrm>
            </p:contentPart>
          </mc:Choice>
          <mc:Fallback>
            <p:pic>
              <p:nvPicPr>
                <p:cNvPr id="20" name="Ink 19">
                  <a:extLst>
                    <a:ext uri="{FF2B5EF4-FFF2-40B4-BE49-F238E27FC236}">
                      <a16:creationId xmlns:a16="http://schemas.microsoft.com/office/drawing/2014/main" id="{963D07B4-3ED3-7577-FB23-2E2561CCDEDD}"/>
                    </a:ext>
                  </a:extLst>
                </p:cNvPr>
                <p:cNvPicPr/>
                <p:nvPr/>
              </p:nvPicPr>
              <p:blipFill>
                <a:blip r:embed="rId28"/>
                <a:stretch>
                  <a:fillRect/>
                </a:stretch>
              </p:blipFill>
              <p:spPr>
                <a:xfrm>
                  <a:off x="9540486" y="4379432"/>
                  <a:ext cx="185040" cy="151560"/>
                </a:xfrm>
                <a:prstGeom prst="rect">
                  <a:avLst/>
                </a:prstGeom>
              </p:spPr>
            </p:pic>
          </mc:Fallback>
        </mc:AlternateContent>
      </p:grpSp>
      <p:grpSp>
        <p:nvGrpSpPr>
          <p:cNvPr id="24" name="Group 23">
            <a:extLst>
              <a:ext uri="{FF2B5EF4-FFF2-40B4-BE49-F238E27FC236}">
                <a16:creationId xmlns:a16="http://schemas.microsoft.com/office/drawing/2014/main" id="{F341243F-BD1C-8F29-81EA-757C2C0AA0C0}"/>
              </a:ext>
            </a:extLst>
          </p:cNvPr>
          <p:cNvGrpSpPr/>
          <p:nvPr/>
        </p:nvGrpSpPr>
        <p:grpSpPr>
          <a:xfrm>
            <a:off x="8902926" y="4904672"/>
            <a:ext cx="711360" cy="1293840"/>
            <a:chOff x="8902926" y="4904672"/>
            <a:chExt cx="711360" cy="1293840"/>
          </a:xfrm>
        </p:grpSpPr>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25C89D25-3BFA-D052-BC93-AF8C19ECFC7F}"/>
                    </a:ext>
                  </a:extLst>
                </p14:cNvPr>
                <p14:cNvContentPartPr/>
                <p14:nvPr/>
              </p14:nvContentPartPr>
              <p14:xfrm>
                <a:off x="8902926" y="4904672"/>
                <a:ext cx="711360" cy="1236600"/>
              </p14:xfrm>
            </p:contentPart>
          </mc:Choice>
          <mc:Fallback>
            <p:pic>
              <p:nvPicPr>
                <p:cNvPr id="22" name="Ink 21">
                  <a:extLst>
                    <a:ext uri="{FF2B5EF4-FFF2-40B4-BE49-F238E27FC236}">
                      <a16:creationId xmlns:a16="http://schemas.microsoft.com/office/drawing/2014/main" id="{25C89D25-3BFA-D052-BC93-AF8C19ECFC7F}"/>
                    </a:ext>
                  </a:extLst>
                </p:cNvPr>
                <p:cNvPicPr/>
                <p:nvPr/>
              </p:nvPicPr>
              <p:blipFill>
                <a:blip r:embed="rId30"/>
                <a:stretch>
                  <a:fillRect/>
                </a:stretch>
              </p:blipFill>
              <p:spPr>
                <a:xfrm>
                  <a:off x="8893926" y="4896032"/>
                  <a:ext cx="729000" cy="1254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E93561D3-E8E9-04B1-4942-5B1D6442B1B3}"/>
                    </a:ext>
                  </a:extLst>
                </p14:cNvPr>
                <p14:cNvContentPartPr/>
                <p14:nvPr/>
              </p14:nvContentPartPr>
              <p14:xfrm>
                <a:off x="8902926" y="6052352"/>
                <a:ext cx="171360" cy="146160"/>
              </p14:xfrm>
            </p:contentPart>
          </mc:Choice>
          <mc:Fallback>
            <p:pic>
              <p:nvPicPr>
                <p:cNvPr id="23" name="Ink 22">
                  <a:extLst>
                    <a:ext uri="{FF2B5EF4-FFF2-40B4-BE49-F238E27FC236}">
                      <a16:creationId xmlns:a16="http://schemas.microsoft.com/office/drawing/2014/main" id="{E93561D3-E8E9-04B1-4942-5B1D6442B1B3}"/>
                    </a:ext>
                  </a:extLst>
                </p:cNvPr>
                <p:cNvPicPr/>
                <p:nvPr/>
              </p:nvPicPr>
              <p:blipFill>
                <a:blip r:embed="rId32"/>
                <a:stretch>
                  <a:fillRect/>
                </a:stretch>
              </p:blipFill>
              <p:spPr>
                <a:xfrm>
                  <a:off x="8893926" y="6043352"/>
                  <a:ext cx="189000" cy="16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7BB58F11-CDDB-6837-D0C8-197ECC4DE689}"/>
                  </a:ext>
                </a:extLst>
              </p14:cNvPr>
              <p14:cNvContentPartPr/>
              <p14:nvPr/>
            </p14:nvContentPartPr>
            <p14:xfrm>
              <a:off x="5825286" y="5393912"/>
              <a:ext cx="277920" cy="587880"/>
            </p14:xfrm>
          </p:contentPart>
        </mc:Choice>
        <mc:Fallback>
          <p:pic>
            <p:nvPicPr>
              <p:cNvPr id="25" name="Ink 24">
                <a:extLst>
                  <a:ext uri="{FF2B5EF4-FFF2-40B4-BE49-F238E27FC236}">
                    <a16:creationId xmlns:a16="http://schemas.microsoft.com/office/drawing/2014/main" id="{7BB58F11-CDDB-6837-D0C8-197ECC4DE689}"/>
                  </a:ext>
                </a:extLst>
              </p:cNvPr>
              <p:cNvPicPr/>
              <p:nvPr/>
            </p:nvPicPr>
            <p:blipFill>
              <a:blip r:embed="rId34"/>
              <a:stretch>
                <a:fillRect/>
              </a:stretch>
            </p:blipFill>
            <p:spPr>
              <a:xfrm>
                <a:off x="5816646" y="5384912"/>
                <a:ext cx="295560" cy="605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21A61F90-DE43-BFAE-2DED-BC39DB7E58F1}"/>
                  </a:ext>
                </a:extLst>
              </p14:cNvPr>
              <p14:cNvContentPartPr/>
              <p14:nvPr/>
            </p14:nvContentPartPr>
            <p14:xfrm>
              <a:off x="3756006" y="5279432"/>
              <a:ext cx="119520" cy="85680"/>
            </p14:xfrm>
          </p:contentPart>
        </mc:Choice>
        <mc:Fallback>
          <p:pic>
            <p:nvPicPr>
              <p:cNvPr id="26" name="Ink 25">
                <a:extLst>
                  <a:ext uri="{FF2B5EF4-FFF2-40B4-BE49-F238E27FC236}">
                    <a16:creationId xmlns:a16="http://schemas.microsoft.com/office/drawing/2014/main" id="{21A61F90-DE43-BFAE-2DED-BC39DB7E58F1}"/>
                  </a:ext>
                </a:extLst>
              </p:cNvPr>
              <p:cNvPicPr/>
              <p:nvPr/>
            </p:nvPicPr>
            <p:blipFill>
              <a:blip r:embed="rId36"/>
              <a:stretch>
                <a:fillRect/>
              </a:stretch>
            </p:blipFill>
            <p:spPr>
              <a:xfrm>
                <a:off x="3747006" y="5270792"/>
                <a:ext cx="137160" cy="103320"/>
              </a:xfrm>
              <a:prstGeom prst="rect">
                <a:avLst/>
              </a:prstGeom>
            </p:spPr>
          </p:pic>
        </mc:Fallback>
      </mc:AlternateContent>
      <p:grpSp>
        <p:nvGrpSpPr>
          <p:cNvPr id="32" name="Group 31">
            <a:extLst>
              <a:ext uri="{FF2B5EF4-FFF2-40B4-BE49-F238E27FC236}">
                <a16:creationId xmlns:a16="http://schemas.microsoft.com/office/drawing/2014/main" id="{94682D99-D7EE-B489-9A32-A4745D06C415}"/>
              </a:ext>
            </a:extLst>
          </p:cNvPr>
          <p:cNvGrpSpPr/>
          <p:nvPr/>
        </p:nvGrpSpPr>
        <p:grpSpPr>
          <a:xfrm>
            <a:off x="2841606" y="3309872"/>
            <a:ext cx="1312200" cy="1061640"/>
            <a:chOff x="2841606" y="3309872"/>
            <a:chExt cx="1312200" cy="1061640"/>
          </a:xfrm>
        </p:grpSpPr>
        <mc:AlternateContent xmlns:mc="http://schemas.openxmlformats.org/markup-compatibility/2006">
          <mc:Choice xmlns:p14="http://schemas.microsoft.com/office/powerpoint/2010/main" Requires="p14">
            <p:contentPart p14:bwMode="auto" r:id="rId37">
              <p14:nvContentPartPr>
                <p14:cNvPr id="11" name="Ink 10">
                  <a:extLst>
                    <a:ext uri="{FF2B5EF4-FFF2-40B4-BE49-F238E27FC236}">
                      <a16:creationId xmlns:a16="http://schemas.microsoft.com/office/drawing/2014/main" id="{8C754C20-6912-1326-E614-30580D69A79E}"/>
                    </a:ext>
                  </a:extLst>
                </p14:cNvPr>
                <p14:cNvContentPartPr/>
                <p14:nvPr/>
              </p14:nvContentPartPr>
              <p14:xfrm>
                <a:off x="2841606" y="4040672"/>
                <a:ext cx="667800" cy="330840"/>
              </p14:xfrm>
            </p:contentPart>
          </mc:Choice>
          <mc:Fallback>
            <p:pic>
              <p:nvPicPr>
                <p:cNvPr id="11" name="Ink 10">
                  <a:extLst>
                    <a:ext uri="{FF2B5EF4-FFF2-40B4-BE49-F238E27FC236}">
                      <a16:creationId xmlns:a16="http://schemas.microsoft.com/office/drawing/2014/main" id="{8C754C20-6912-1326-E614-30580D69A79E}"/>
                    </a:ext>
                  </a:extLst>
                </p:cNvPr>
                <p:cNvPicPr/>
                <p:nvPr/>
              </p:nvPicPr>
              <p:blipFill>
                <a:blip r:embed="rId38"/>
                <a:stretch>
                  <a:fillRect/>
                </a:stretch>
              </p:blipFill>
              <p:spPr>
                <a:xfrm>
                  <a:off x="2832966" y="4031672"/>
                  <a:ext cx="68544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 name="Ink 11">
                  <a:extLst>
                    <a:ext uri="{FF2B5EF4-FFF2-40B4-BE49-F238E27FC236}">
                      <a16:creationId xmlns:a16="http://schemas.microsoft.com/office/drawing/2014/main" id="{0CDE496F-A859-FE5F-7EBE-C9B30AAD538D}"/>
                    </a:ext>
                  </a:extLst>
                </p14:cNvPr>
                <p14:cNvContentPartPr/>
                <p14:nvPr/>
              </p14:nvContentPartPr>
              <p14:xfrm>
                <a:off x="3444966" y="4060112"/>
                <a:ext cx="99000" cy="94680"/>
              </p14:xfrm>
            </p:contentPart>
          </mc:Choice>
          <mc:Fallback>
            <p:pic>
              <p:nvPicPr>
                <p:cNvPr id="12" name="Ink 11">
                  <a:extLst>
                    <a:ext uri="{FF2B5EF4-FFF2-40B4-BE49-F238E27FC236}">
                      <a16:creationId xmlns:a16="http://schemas.microsoft.com/office/drawing/2014/main" id="{0CDE496F-A859-FE5F-7EBE-C9B30AAD538D}"/>
                    </a:ext>
                  </a:extLst>
                </p:cNvPr>
                <p:cNvPicPr/>
                <p:nvPr/>
              </p:nvPicPr>
              <p:blipFill>
                <a:blip r:embed="rId40"/>
                <a:stretch>
                  <a:fillRect/>
                </a:stretch>
              </p:blipFill>
              <p:spPr>
                <a:xfrm>
                  <a:off x="3436326" y="4051112"/>
                  <a:ext cx="1166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86D68AFD-96C3-C27A-E2ED-3CF3F525495F}"/>
                    </a:ext>
                  </a:extLst>
                </p14:cNvPr>
                <p14:cNvContentPartPr/>
                <p14:nvPr/>
              </p14:nvContentPartPr>
              <p14:xfrm>
                <a:off x="3461526" y="3586352"/>
                <a:ext cx="692280" cy="596880"/>
              </p14:xfrm>
            </p:contentPart>
          </mc:Choice>
          <mc:Fallback>
            <p:pic>
              <p:nvPicPr>
                <p:cNvPr id="27" name="Ink 26">
                  <a:extLst>
                    <a:ext uri="{FF2B5EF4-FFF2-40B4-BE49-F238E27FC236}">
                      <a16:creationId xmlns:a16="http://schemas.microsoft.com/office/drawing/2014/main" id="{86D68AFD-96C3-C27A-E2ED-3CF3F525495F}"/>
                    </a:ext>
                  </a:extLst>
                </p:cNvPr>
                <p:cNvPicPr/>
                <p:nvPr/>
              </p:nvPicPr>
              <p:blipFill>
                <a:blip r:embed="rId42"/>
                <a:stretch>
                  <a:fillRect/>
                </a:stretch>
              </p:blipFill>
              <p:spPr>
                <a:xfrm>
                  <a:off x="3452886" y="3577352"/>
                  <a:ext cx="709920" cy="614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A72CBDE2-EE77-8EDD-EB1E-5B3E45FC089C}"/>
                    </a:ext>
                  </a:extLst>
                </p14:cNvPr>
                <p14:cNvContentPartPr/>
                <p14:nvPr/>
              </p14:nvContentPartPr>
              <p14:xfrm>
                <a:off x="3182886" y="3524072"/>
                <a:ext cx="864360" cy="655920"/>
              </p14:xfrm>
            </p:contentPart>
          </mc:Choice>
          <mc:Fallback>
            <p:pic>
              <p:nvPicPr>
                <p:cNvPr id="29" name="Ink 28">
                  <a:extLst>
                    <a:ext uri="{FF2B5EF4-FFF2-40B4-BE49-F238E27FC236}">
                      <a16:creationId xmlns:a16="http://schemas.microsoft.com/office/drawing/2014/main" id="{A72CBDE2-EE77-8EDD-EB1E-5B3E45FC089C}"/>
                    </a:ext>
                  </a:extLst>
                </p:cNvPr>
                <p:cNvPicPr/>
                <p:nvPr/>
              </p:nvPicPr>
              <p:blipFill>
                <a:blip r:embed="rId44"/>
                <a:stretch>
                  <a:fillRect/>
                </a:stretch>
              </p:blipFill>
              <p:spPr>
                <a:xfrm>
                  <a:off x="3174246" y="3515432"/>
                  <a:ext cx="882000" cy="673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44CAAB69-B82F-49E2-87A1-141A4103F332}"/>
                    </a:ext>
                  </a:extLst>
                </p14:cNvPr>
                <p14:cNvContentPartPr/>
                <p14:nvPr/>
              </p14:nvContentPartPr>
              <p14:xfrm>
                <a:off x="3658446" y="3309872"/>
                <a:ext cx="157680" cy="100800"/>
              </p14:xfrm>
            </p:contentPart>
          </mc:Choice>
          <mc:Fallback>
            <p:pic>
              <p:nvPicPr>
                <p:cNvPr id="31" name="Ink 30">
                  <a:extLst>
                    <a:ext uri="{FF2B5EF4-FFF2-40B4-BE49-F238E27FC236}">
                      <a16:creationId xmlns:a16="http://schemas.microsoft.com/office/drawing/2014/main" id="{44CAAB69-B82F-49E2-87A1-141A4103F332}"/>
                    </a:ext>
                  </a:extLst>
                </p:cNvPr>
                <p:cNvPicPr/>
                <p:nvPr/>
              </p:nvPicPr>
              <p:blipFill>
                <a:blip r:embed="rId46"/>
                <a:stretch>
                  <a:fillRect/>
                </a:stretch>
              </p:blipFill>
              <p:spPr>
                <a:xfrm>
                  <a:off x="3649806" y="3301232"/>
                  <a:ext cx="175320" cy="11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33" name="Ink 32">
                <a:extLst>
                  <a:ext uri="{FF2B5EF4-FFF2-40B4-BE49-F238E27FC236}">
                    <a16:creationId xmlns:a16="http://schemas.microsoft.com/office/drawing/2014/main" id="{05DFD607-90FF-1A8D-2815-ACE75A46A165}"/>
                  </a:ext>
                </a:extLst>
              </p14:cNvPr>
              <p14:cNvContentPartPr/>
              <p14:nvPr/>
            </p14:nvContentPartPr>
            <p14:xfrm>
              <a:off x="8379846" y="2379992"/>
              <a:ext cx="979920" cy="793440"/>
            </p14:xfrm>
          </p:contentPart>
        </mc:Choice>
        <mc:Fallback>
          <p:pic>
            <p:nvPicPr>
              <p:cNvPr id="33" name="Ink 32">
                <a:extLst>
                  <a:ext uri="{FF2B5EF4-FFF2-40B4-BE49-F238E27FC236}">
                    <a16:creationId xmlns:a16="http://schemas.microsoft.com/office/drawing/2014/main" id="{05DFD607-90FF-1A8D-2815-ACE75A46A165}"/>
                  </a:ext>
                </a:extLst>
              </p:cNvPr>
              <p:cNvPicPr/>
              <p:nvPr/>
            </p:nvPicPr>
            <p:blipFill>
              <a:blip r:embed="rId48"/>
              <a:stretch>
                <a:fillRect/>
              </a:stretch>
            </p:blipFill>
            <p:spPr>
              <a:xfrm>
                <a:off x="8370846" y="2371352"/>
                <a:ext cx="997560" cy="811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id="{3A6FF762-E348-CCFE-A362-D0F7CCB74B27}"/>
                  </a:ext>
                </a:extLst>
              </p14:cNvPr>
              <p14:cNvContentPartPr/>
              <p14:nvPr/>
            </p14:nvContentPartPr>
            <p14:xfrm>
              <a:off x="8318646" y="1012352"/>
              <a:ext cx="629280" cy="639360"/>
            </p14:xfrm>
          </p:contentPart>
        </mc:Choice>
        <mc:Fallback>
          <p:pic>
            <p:nvPicPr>
              <p:cNvPr id="34" name="Ink 33">
                <a:extLst>
                  <a:ext uri="{FF2B5EF4-FFF2-40B4-BE49-F238E27FC236}">
                    <a16:creationId xmlns:a16="http://schemas.microsoft.com/office/drawing/2014/main" id="{3A6FF762-E348-CCFE-A362-D0F7CCB74B27}"/>
                  </a:ext>
                </a:extLst>
              </p:cNvPr>
              <p:cNvPicPr/>
              <p:nvPr/>
            </p:nvPicPr>
            <p:blipFill>
              <a:blip r:embed="rId50"/>
              <a:stretch>
                <a:fillRect/>
              </a:stretch>
            </p:blipFill>
            <p:spPr>
              <a:xfrm>
                <a:off x="8310006" y="1003712"/>
                <a:ext cx="646920" cy="657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Ink 34">
                <a:extLst>
                  <a:ext uri="{FF2B5EF4-FFF2-40B4-BE49-F238E27FC236}">
                    <a16:creationId xmlns:a16="http://schemas.microsoft.com/office/drawing/2014/main" id="{1F654585-0444-4EDC-1B50-9F671D9718C6}"/>
                  </a:ext>
                </a:extLst>
              </p14:cNvPr>
              <p14:cNvContentPartPr/>
              <p14:nvPr/>
            </p14:nvContentPartPr>
            <p14:xfrm>
              <a:off x="3205206" y="1964912"/>
              <a:ext cx="1199520" cy="637920"/>
            </p14:xfrm>
          </p:contentPart>
        </mc:Choice>
        <mc:Fallback>
          <p:pic>
            <p:nvPicPr>
              <p:cNvPr id="35" name="Ink 34">
                <a:extLst>
                  <a:ext uri="{FF2B5EF4-FFF2-40B4-BE49-F238E27FC236}">
                    <a16:creationId xmlns:a16="http://schemas.microsoft.com/office/drawing/2014/main" id="{1F654585-0444-4EDC-1B50-9F671D9718C6}"/>
                  </a:ext>
                </a:extLst>
              </p:cNvPr>
              <p:cNvPicPr/>
              <p:nvPr/>
            </p:nvPicPr>
            <p:blipFill>
              <a:blip r:embed="rId52"/>
              <a:stretch>
                <a:fillRect/>
              </a:stretch>
            </p:blipFill>
            <p:spPr>
              <a:xfrm>
                <a:off x="3196206" y="1956272"/>
                <a:ext cx="1217160" cy="655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Ink 35">
                <a:extLst>
                  <a:ext uri="{FF2B5EF4-FFF2-40B4-BE49-F238E27FC236}">
                    <a16:creationId xmlns:a16="http://schemas.microsoft.com/office/drawing/2014/main" id="{89A43FA9-FE80-2407-C2EC-584DC5694271}"/>
                  </a:ext>
                </a:extLst>
              </p14:cNvPr>
              <p14:cNvContentPartPr/>
              <p14:nvPr/>
            </p14:nvContentPartPr>
            <p14:xfrm>
              <a:off x="2742246" y="706712"/>
              <a:ext cx="2295000" cy="1089360"/>
            </p14:xfrm>
          </p:contentPart>
        </mc:Choice>
        <mc:Fallback>
          <p:pic>
            <p:nvPicPr>
              <p:cNvPr id="36" name="Ink 35">
                <a:extLst>
                  <a:ext uri="{FF2B5EF4-FFF2-40B4-BE49-F238E27FC236}">
                    <a16:creationId xmlns:a16="http://schemas.microsoft.com/office/drawing/2014/main" id="{89A43FA9-FE80-2407-C2EC-584DC5694271}"/>
                  </a:ext>
                </a:extLst>
              </p:cNvPr>
              <p:cNvPicPr/>
              <p:nvPr/>
            </p:nvPicPr>
            <p:blipFill>
              <a:blip r:embed="rId54"/>
              <a:stretch>
                <a:fillRect/>
              </a:stretch>
            </p:blipFill>
            <p:spPr>
              <a:xfrm>
                <a:off x="2733606" y="698072"/>
                <a:ext cx="2312640" cy="1107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Ink 36">
                <a:extLst>
                  <a:ext uri="{FF2B5EF4-FFF2-40B4-BE49-F238E27FC236}">
                    <a16:creationId xmlns:a16="http://schemas.microsoft.com/office/drawing/2014/main" id="{B7458CAD-8E9B-2EAA-F42F-6CE1AD109B17}"/>
                  </a:ext>
                </a:extLst>
              </p14:cNvPr>
              <p14:cNvContentPartPr/>
              <p14:nvPr/>
            </p14:nvContentPartPr>
            <p14:xfrm>
              <a:off x="5847966" y="1678352"/>
              <a:ext cx="1574280" cy="770400"/>
            </p14:xfrm>
          </p:contentPart>
        </mc:Choice>
        <mc:Fallback>
          <p:pic>
            <p:nvPicPr>
              <p:cNvPr id="37" name="Ink 36">
                <a:extLst>
                  <a:ext uri="{FF2B5EF4-FFF2-40B4-BE49-F238E27FC236}">
                    <a16:creationId xmlns:a16="http://schemas.microsoft.com/office/drawing/2014/main" id="{B7458CAD-8E9B-2EAA-F42F-6CE1AD109B17}"/>
                  </a:ext>
                </a:extLst>
              </p:cNvPr>
              <p:cNvPicPr/>
              <p:nvPr/>
            </p:nvPicPr>
            <p:blipFill>
              <a:blip r:embed="rId56"/>
              <a:stretch>
                <a:fillRect/>
              </a:stretch>
            </p:blipFill>
            <p:spPr>
              <a:xfrm>
                <a:off x="5838966" y="1669352"/>
                <a:ext cx="1591920" cy="788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Ink 37">
                <a:extLst>
                  <a:ext uri="{FF2B5EF4-FFF2-40B4-BE49-F238E27FC236}">
                    <a16:creationId xmlns:a16="http://schemas.microsoft.com/office/drawing/2014/main" id="{589D73D7-82CE-174E-5C3B-CD755560E51E}"/>
                  </a:ext>
                </a:extLst>
              </p14:cNvPr>
              <p14:cNvContentPartPr/>
              <p14:nvPr/>
            </p14:nvContentPartPr>
            <p14:xfrm>
              <a:off x="5893686" y="968432"/>
              <a:ext cx="821880" cy="638280"/>
            </p14:xfrm>
          </p:contentPart>
        </mc:Choice>
        <mc:Fallback>
          <p:pic>
            <p:nvPicPr>
              <p:cNvPr id="38" name="Ink 37">
                <a:extLst>
                  <a:ext uri="{FF2B5EF4-FFF2-40B4-BE49-F238E27FC236}">
                    <a16:creationId xmlns:a16="http://schemas.microsoft.com/office/drawing/2014/main" id="{589D73D7-82CE-174E-5C3B-CD755560E51E}"/>
                  </a:ext>
                </a:extLst>
              </p:cNvPr>
              <p:cNvPicPr/>
              <p:nvPr/>
            </p:nvPicPr>
            <p:blipFill>
              <a:blip r:embed="rId58"/>
              <a:stretch>
                <a:fillRect/>
              </a:stretch>
            </p:blipFill>
            <p:spPr>
              <a:xfrm>
                <a:off x="5885046" y="959792"/>
                <a:ext cx="839520" cy="655920"/>
              </a:xfrm>
              <a:prstGeom prst="rect">
                <a:avLst/>
              </a:prstGeom>
            </p:spPr>
          </p:pic>
        </mc:Fallback>
      </mc:AlternateContent>
    </p:spTree>
    <p:extLst>
      <p:ext uri="{BB962C8B-B14F-4D97-AF65-F5344CB8AC3E}">
        <p14:creationId xmlns:p14="http://schemas.microsoft.com/office/powerpoint/2010/main" val="1855358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76F3-5962-C619-0A90-11D239D1CB3A}"/>
              </a:ext>
            </a:extLst>
          </p:cNvPr>
          <p:cNvSpPr>
            <a:spLocks noGrp="1"/>
          </p:cNvSpPr>
          <p:nvPr>
            <p:ph type="title"/>
          </p:nvPr>
        </p:nvSpPr>
        <p:spPr/>
        <p:txBody>
          <a:bodyPr/>
          <a:lstStyle/>
          <a:p>
            <a:r>
              <a:rPr lang="en-US" b="1" dirty="0"/>
              <a:t>Switch Technology</a:t>
            </a:r>
          </a:p>
        </p:txBody>
      </p:sp>
      <p:sp>
        <p:nvSpPr>
          <p:cNvPr id="3" name="Content Placeholder 2">
            <a:extLst>
              <a:ext uri="{FF2B5EF4-FFF2-40B4-BE49-F238E27FC236}">
                <a16:creationId xmlns:a16="http://schemas.microsoft.com/office/drawing/2014/main" id="{71433D2A-ED4A-9B56-8FF5-01DA05A6CF92}"/>
              </a:ext>
            </a:extLst>
          </p:cNvPr>
          <p:cNvSpPr>
            <a:spLocks noGrp="1"/>
          </p:cNvSpPr>
          <p:nvPr>
            <p:ph idx="1"/>
          </p:nvPr>
        </p:nvSpPr>
        <p:spPr/>
        <p:txBody>
          <a:bodyPr/>
          <a:lstStyle/>
          <a:p>
            <a:endParaRPr lang="en-US" dirty="0"/>
          </a:p>
        </p:txBody>
      </p:sp>
      <p:pic>
        <p:nvPicPr>
          <p:cNvPr id="1026" name="Picture 2" descr="MikroTik CRS125-24G-1S-2HnD-IN | Switch | 24x RJ45 1000Mb/s, 1x">
            <a:extLst>
              <a:ext uri="{FF2B5EF4-FFF2-40B4-BE49-F238E27FC236}">
                <a16:creationId xmlns:a16="http://schemas.microsoft.com/office/drawing/2014/main" id="{D0ED396F-CE9F-66B9-FB22-D3B7546F5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431" y="1764799"/>
            <a:ext cx="5550569" cy="2992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sco - SG550X-48P-K9-EU - SG550X-48P 48-port Gigabit PoE Stackable Switch  - Switch - 1.000 Mbps new and refurbished buy online low prices">
            <a:extLst>
              <a:ext uri="{FF2B5EF4-FFF2-40B4-BE49-F238E27FC236}">
                <a16:creationId xmlns:a16="http://schemas.microsoft.com/office/drawing/2014/main" id="{48560F02-A4D7-7F52-64A1-94B6127CA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24995"/>
            <a:ext cx="5350042" cy="331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10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BDD7-9A08-D2BA-DEA4-D8DD8D6D1A3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ADBA68-6314-2AA1-7D63-6ED9B70B81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76486"/>
          </a:xfrm>
        </p:spPr>
      </p:pic>
    </p:spTree>
    <p:extLst>
      <p:ext uri="{BB962C8B-B14F-4D97-AF65-F5344CB8AC3E}">
        <p14:creationId xmlns:p14="http://schemas.microsoft.com/office/powerpoint/2010/main" val="3660381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1075</Words>
  <Application>Microsoft Macintosh PowerPoint</Application>
  <PresentationFormat>Widescreen</PresentationFormat>
  <Paragraphs>148</Paragraphs>
  <Slides>27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Lucida Grande</vt:lpstr>
      <vt:lpstr>Times New Roman</vt:lpstr>
      <vt:lpstr>Wingdings</vt:lpstr>
      <vt:lpstr>Office Theme</vt:lpstr>
      <vt:lpstr>Software Defined Networking  (SDN)</vt:lpstr>
      <vt:lpstr>Traditional Computing Vs Modern Computing  </vt:lpstr>
      <vt:lpstr>Big Data: Fueling Smarter Commerce Cycle</vt:lpstr>
      <vt:lpstr>PowerPoint Presentation</vt:lpstr>
      <vt:lpstr>PowerPoint Presentation</vt:lpstr>
      <vt:lpstr>Limitations of Current Networks</vt:lpstr>
      <vt:lpstr>PowerPoint Presentation</vt:lpstr>
      <vt:lpstr>Switch Technology</vt:lpstr>
      <vt:lpstr>PowerPoint Presentation</vt:lpstr>
      <vt:lpstr>PowerPoint Presentation</vt:lpstr>
      <vt:lpstr>PowerPoint Presentation</vt:lpstr>
      <vt:lpstr>PowerPoint Presentation</vt:lpstr>
      <vt:lpstr>What is SDN?</vt:lpstr>
      <vt:lpstr>SDN Innovation &amp; Components</vt:lpstr>
      <vt:lpstr>PowerPoint Presentation</vt:lpstr>
      <vt:lpstr>PowerPoint Presentation</vt:lpstr>
      <vt:lpstr>PowerPoint Presentation</vt:lpstr>
      <vt:lpstr>PowerPoint Presentation</vt:lpstr>
      <vt:lpstr>PowerPoint Presentation</vt:lpstr>
      <vt:lpstr>PowerPoint Presentation</vt:lpstr>
      <vt:lpstr>What is Open Flow</vt:lpstr>
      <vt:lpstr>Traditional Switch Forwarding</vt:lpstr>
      <vt:lpstr>Open Flow Switch Forwarding</vt:lpstr>
      <vt:lpstr>Open Flow Illustration</vt:lpstr>
      <vt:lpstr>Open Flow</vt:lpstr>
      <vt:lpstr>Summary</vt:lpstr>
      <vt:lpstr>Summary</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Networking</dc:title>
  <dc:creator>Mohammed Al Salam</dc:creator>
  <cp:lastModifiedBy>Microsoft Office User</cp:lastModifiedBy>
  <cp:revision>3</cp:revision>
  <dcterms:created xsi:type="dcterms:W3CDTF">2018-12-26T20:08:48Z</dcterms:created>
  <dcterms:modified xsi:type="dcterms:W3CDTF">2022-04-13T09:14:29Z</dcterms:modified>
</cp:coreProperties>
</file>